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3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61" r:id="rId4"/>
    <p:sldId id="260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1" r:id="rId13"/>
    <p:sldId id="272" r:id="rId14"/>
    <p:sldId id="275" r:id="rId15"/>
    <p:sldId id="276" r:id="rId16"/>
    <p:sldId id="273" r:id="rId17"/>
    <p:sldId id="274" r:id="rId18"/>
    <p:sldId id="270" r:id="rId1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13052A-DEDF-4BC1-9E99-80E20602B4AB}" v="13" dt="2024-04-15T06:54:50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ias Siad" userId="a1293ff7272f14b7" providerId="LiveId" clId="{8F13052A-DEDF-4BC1-9E99-80E20602B4AB}"/>
    <pc:docChg chg="undo custSel addSld delSld modSld">
      <pc:chgData name="Matias Siad" userId="a1293ff7272f14b7" providerId="LiveId" clId="{8F13052A-DEDF-4BC1-9E99-80E20602B4AB}" dt="2024-04-15T07:00:51.084" v="225" actId="1038"/>
      <pc:docMkLst>
        <pc:docMk/>
      </pc:docMkLst>
      <pc:sldChg chg="addSp delSp modSp mod setBg">
        <pc:chgData name="Matias Siad" userId="a1293ff7272f14b7" providerId="LiveId" clId="{8F13052A-DEDF-4BC1-9E99-80E20602B4AB}" dt="2024-04-15T06:31:34.323" v="45" actId="207"/>
        <pc:sldMkLst>
          <pc:docMk/>
          <pc:sldMk cId="1758876035" sldId="257"/>
        </pc:sldMkLst>
        <pc:spChg chg="mod ord">
          <ac:chgData name="Matias Siad" userId="a1293ff7272f14b7" providerId="LiveId" clId="{8F13052A-DEDF-4BC1-9E99-80E20602B4AB}" dt="2024-04-15T06:31:34.323" v="45" actId="207"/>
          <ac:spMkLst>
            <pc:docMk/>
            <pc:sldMk cId="1758876035" sldId="257"/>
            <ac:spMk id="2" creationId="{412FF88A-E190-BE87-1184-4116D163B9EE}"/>
          </ac:spMkLst>
        </pc:spChg>
        <pc:spChg chg="add del">
          <ac:chgData name="Matias Siad" userId="a1293ff7272f14b7" providerId="LiveId" clId="{8F13052A-DEDF-4BC1-9E99-80E20602B4AB}" dt="2024-04-15T06:29:14.034" v="20" actId="478"/>
          <ac:spMkLst>
            <pc:docMk/>
            <pc:sldMk cId="1758876035" sldId="257"/>
            <ac:spMk id="5" creationId="{CC31F716-9710-0EB1-FA15-4DC70E1722D7}"/>
          </ac:spMkLst>
        </pc:spChg>
        <pc:spChg chg="add">
          <ac:chgData name="Matias Siad" userId="a1293ff7272f14b7" providerId="LiveId" clId="{8F13052A-DEDF-4BC1-9E99-80E20602B4AB}" dt="2024-04-15T06:30:23.123" v="29" actId="26606"/>
          <ac:spMkLst>
            <pc:docMk/>
            <pc:sldMk cId="1758876035" sldId="257"/>
            <ac:spMk id="8" creationId="{37C89E4B-3C9F-44B9-8B86-D9E3D112D8EC}"/>
          </ac:spMkLst>
        </pc:spChg>
        <pc:spChg chg="add del">
          <ac:chgData name="Matias Siad" userId="a1293ff7272f14b7" providerId="LiveId" clId="{8F13052A-DEDF-4BC1-9E99-80E20602B4AB}" dt="2024-04-15T06:29:47.553" v="27" actId="26606"/>
          <ac:spMkLst>
            <pc:docMk/>
            <pc:sldMk cId="1758876035" sldId="257"/>
            <ac:spMk id="11" creationId="{37C89E4B-3C9F-44B9-8B86-D9E3D112D8EC}"/>
          </ac:spMkLst>
        </pc:spChg>
        <pc:spChg chg="add del">
          <ac:chgData name="Matias Siad" userId="a1293ff7272f14b7" providerId="LiveId" clId="{8F13052A-DEDF-4BC1-9E99-80E20602B4AB}" dt="2024-04-15T06:26:55.245" v="17" actId="26606"/>
          <ac:spMkLst>
            <pc:docMk/>
            <pc:sldMk cId="1758876035" sldId="257"/>
            <ac:spMk id="1030" creationId="{20D5D19D-0789-4518-B5DC-D47ADF69D25A}"/>
          </ac:spMkLst>
        </pc:spChg>
        <pc:spChg chg="add del">
          <ac:chgData name="Matias Siad" userId="a1293ff7272f14b7" providerId="LiveId" clId="{8F13052A-DEDF-4BC1-9E99-80E20602B4AB}" dt="2024-04-15T06:25:42.637" v="8" actId="26606"/>
          <ac:spMkLst>
            <pc:docMk/>
            <pc:sldMk cId="1758876035" sldId="257"/>
            <ac:spMk id="1031" creationId="{06DA9DF9-31F7-4056-B42E-878CC92417B8}"/>
          </ac:spMkLst>
        </pc:spChg>
        <pc:spChg chg="add del">
          <ac:chgData name="Matias Siad" userId="a1293ff7272f14b7" providerId="LiveId" clId="{8F13052A-DEDF-4BC1-9E99-80E20602B4AB}" dt="2024-04-15T06:25:44.510" v="10" actId="26606"/>
          <ac:spMkLst>
            <pc:docMk/>
            <pc:sldMk cId="1758876035" sldId="257"/>
            <ac:spMk id="1033" creationId="{658970D8-8D1D-4B5C-894B-E871CC86543D}"/>
          </ac:spMkLst>
        </pc:spChg>
        <pc:spChg chg="add del">
          <ac:chgData name="Matias Siad" userId="a1293ff7272f14b7" providerId="LiveId" clId="{8F13052A-DEDF-4BC1-9E99-80E20602B4AB}" dt="2024-04-15T06:25:44.510" v="10" actId="26606"/>
          <ac:spMkLst>
            <pc:docMk/>
            <pc:sldMk cId="1758876035" sldId="257"/>
            <ac:spMk id="1034" creationId="{362D44EE-C852-4460-B8B5-C4F2BC20510C}"/>
          </ac:spMkLst>
        </pc:spChg>
        <pc:spChg chg="add del">
          <ac:chgData name="Matias Siad" userId="a1293ff7272f14b7" providerId="LiveId" clId="{8F13052A-DEDF-4BC1-9E99-80E20602B4AB}" dt="2024-04-15T06:25:44.510" v="10" actId="26606"/>
          <ac:spMkLst>
            <pc:docMk/>
            <pc:sldMk cId="1758876035" sldId="257"/>
            <ac:spMk id="1035" creationId="{F227E5B6-9132-43CA-B503-37A18562ADF2}"/>
          </ac:spMkLst>
        </pc:spChg>
        <pc:spChg chg="add del">
          <ac:chgData name="Matias Siad" userId="a1293ff7272f14b7" providerId="LiveId" clId="{8F13052A-DEDF-4BC1-9E99-80E20602B4AB}" dt="2024-04-15T06:25:44.510" v="10" actId="26606"/>
          <ac:spMkLst>
            <pc:docMk/>
            <pc:sldMk cId="1758876035" sldId="257"/>
            <ac:spMk id="1037" creationId="{03C2051E-A88D-48E5-BACF-AAED17892722}"/>
          </ac:spMkLst>
        </pc:spChg>
        <pc:spChg chg="add del">
          <ac:chgData name="Matias Siad" userId="a1293ff7272f14b7" providerId="LiveId" clId="{8F13052A-DEDF-4BC1-9E99-80E20602B4AB}" dt="2024-04-15T06:25:44.510" v="10" actId="26606"/>
          <ac:spMkLst>
            <pc:docMk/>
            <pc:sldMk cId="1758876035" sldId="257"/>
            <ac:spMk id="1039" creationId="{7821A508-2985-4905-874A-527429BAABFA}"/>
          </ac:spMkLst>
        </pc:spChg>
        <pc:spChg chg="add del">
          <ac:chgData name="Matias Siad" userId="a1293ff7272f14b7" providerId="LiveId" clId="{8F13052A-DEDF-4BC1-9E99-80E20602B4AB}" dt="2024-04-15T06:26:55.245" v="17" actId="26606"/>
          <ac:spMkLst>
            <pc:docMk/>
            <pc:sldMk cId="1758876035" sldId="257"/>
            <ac:spMk id="1040" creationId="{B81933D1-5615-42C7-9C0B-4EB7105CCE2D}"/>
          </ac:spMkLst>
        </pc:spChg>
        <pc:spChg chg="add del">
          <ac:chgData name="Matias Siad" userId="a1293ff7272f14b7" providerId="LiveId" clId="{8F13052A-DEDF-4BC1-9E99-80E20602B4AB}" dt="2024-04-15T06:25:44.510" v="10" actId="26606"/>
          <ac:spMkLst>
            <pc:docMk/>
            <pc:sldMk cId="1758876035" sldId="257"/>
            <ac:spMk id="1041" creationId="{D2929CB1-0E3C-4B2D-ADC5-0154FB33BA44}"/>
          </ac:spMkLst>
        </pc:spChg>
        <pc:spChg chg="add del">
          <ac:chgData name="Matias Siad" userId="a1293ff7272f14b7" providerId="LiveId" clId="{8F13052A-DEDF-4BC1-9E99-80E20602B4AB}" dt="2024-04-15T06:26:55.245" v="17" actId="26606"/>
          <ac:spMkLst>
            <pc:docMk/>
            <pc:sldMk cId="1758876035" sldId="257"/>
            <ac:spMk id="1042" creationId="{19C9EAEA-39D0-4B0E-A0EB-51E7B26740B1}"/>
          </ac:spMkLst>
        </pc:spChg>
        <pc:spChg chg="add del">
          <ac:chgData name="Matias Siad" userId="a1293ff7272f14b7" providerId="LiveId" clId="{8F13052A-DEDF-4BC1-9E99-80E20602B4AB}" dt="2024-04-15T06:25:44.510" v="10" actId="26606"/>
          <ac:spMkLst>
            <pc:docMk/>
            <pc:sldMk cId="1758876035" sldId="257"/>
            <ac:spMk id="1043" creationId="{5F2F0C84-BE8C-4DC2-A6D3-30349A801D5C}"/>
          </ac:spMkLst>
        </pc:spChg>
        <pc:spChg chg="add del">
          <ac:chgData name="Matias Siad" userId="a1293ff7272f14b7" providerId="LiveId" clId="{8F13052A-DEDF-4BC1-9E99-80E20602B4AB}" dt="2024-04-15T06:25:46.906" v="12" actId="26606"/>
          <ac:spMkLst>
            <pc:docMk/>
            <pc:sldMk cId="1758876035" sldId="257"/>
            <ac:spMk id="1045" creationId="{5964CBE2-084A-47DF-A704-CF5F6217B569}"/>
          </ac:spMkLst>
        </pc:spChg>
        <pc:spChg chg="add del">
          <ac:chgData name="Matias Siad" userId="a1293ff7272f14b7" providerId="LiveId" clId="{8F13052A-DEDF-4BC1-9E99-80E20602B4AB}" dt="2024-04-15T06:25:46.906" v="12" actId="26606"/>
          <ac:spMkLst>
            <pc:docMk/>
            <pc:sldMk cId="1758876035" sldId="257"/>
            <ac:spMk id="1046" creationId="{686A5CBB-E03B-4019-8BCD-78975D39E48C}"/>
          </ac:spMkLst>
        </pc:spChg>
        <pc:spChg chg="add del">
          <ac:chgData name="Matias Siad" userId="a1293ff7272f14b7" providerId="LiveId" clId="{8F13052A-DEDF-4BC1-9E99-80E20602B4AB}" dt="2024-04-15T06:25:46.906" v="12" actId="26606"/>
          <ac:spMkLst>
            <pc:docMk/>
            <pc:sldMk cId="1758876035" sldId="257"/>
            <ac:spMk id="1047" creationId="{94993204-9792-4E61-A83C-73D4379E2B1C}"/>
          </ac:spMkLst>
        </pc:spChg>
        <pc:spChg chg="add del">
          <ac:chgData name="Matias Siad" userId="a1293ff7272f14b7" providerId="LiveId" clId="{8F13052A-DEDF-4BC1-9E99-80E20602B4AB}" dt="2024-04-15T06:25:51.639" v="14" actId="26606"/>
          <ac:spMkLst>
            <pc:docMk/>
            <pc:sldMk cId="1758876035" sldId="257"/>
            <ac:spMk id="1049" creationId="{9B7AD9F6-8CE7-4299-8FC6-328F4DCD3FF9}"/>
          </ac:spMkLst>
        </pc:spChg>
        <pc:spChg chg="add del">
          <ac:chgData name="Matias Siad" userId="a1293ff7272f14b7" providerId="LiveId" clId="{8F13052A-DEDF-4BC1-9E99-80E20602B4AB}" dt="2024-04-15T06:25:51.639" v="14" actId="26606"/>
          <ac:spMkLst>
            <pc:docMk/>
            <pc:sldMk cId="1758876035" sldId="257"/>
            <ac:spMk id="1050" creationId="{F49775AF-8896-43EE-92C6-83497D6DC56F}"/>
          </ac:spMkLst>
        </pc:spChg>
        <pc:grpChg chg="add del">
          <ac:chgData name="Matias Siad" userId="a1293ff7272f14b7" providerId="LiveId" clId="{8F13052A-DEDF-4BC1-9E99-80E20602B4AB}" dt="2024-04-15T06:26:55.245" v="17" actId="26606"/>
          <ac:grpSpMkLst>
            <pc:docMk/>
            <pc:sldMk cId="1758876035" sldId="257"/>
            <ac:grpSpMk id="1032" creationId="{032D8612-31EB-44CF-A1D0-14FD4C705424}"/>
          </ac:grpSpMkLst>
        </pc:grpChg>
        <pc:picChg chg="add del mod">
          <ac:chgData name="Matias Siad" userId="a1293ff7272f14b7" providerId="LiveId" clId="{8F13052A-DEDF-4BC1-9E99-80E20602B4AB}" dt="2024-04-15T06:25:26.761" v="5" actId="478"/>
          <ac:picMkLst>
            <pc:docMk/>
            <pc:sldMk cId="1758876035" sldId="257"/>
            <ac:picMk id="3" creationId="{7D0BA316-16D4-AC91-2B19-52B923F7AC24}"/>
          </ac:picMkLst>
        </pc:picChg>
        <pc:picChg chg="add mod">
          <ac:chgData name="Matias Siad" userId="a1293ff7272f14b7" providerId="LiveId" clId="{8F13052A-DEDF-4BC1-9E99-80E20602B4AB}" dt="2024-04-15T06:30:23.123" v="29" actId="26606"/>
          <ac:picMkLst>
            <pc:docMk/>
            <pc:sldMk cId="1758876035" sldId="257"/>
            <ac:picMk id="6" creationId="{91974B3D-E85D-67BE-0291-381DA834622F}"/>
          </ac:picMkLst>
        </pc:picChg>
        <pc:picChg chg="add mod">
          <ac:chgData name="Matias Siad" userId="a1293ff7272f14b7" providerId="LiveId" clId="{8F13052A-DEDF-4BC1-9E99-80E20602B4AB}" dt="2024-04-15T06:25:51.639" v="14" actId="26606"/>
          <ac:picMkLst>
            <pc:docMk/>
            <pc:sldMk cId="1758876035" sldId="257"/>
            <ac:picMk id="1026" creationId="{7A379D6B-A7A1-CE7A-E8FE-F146B88BA70F}"/>
          </ac:picMkLst>
        </pc:picChg>
        <pc:picChg chg="add del mod">
          <ac:chgData name="Matias Siad" userId="a1293ff7272f14b7" providerId="LiveId" clId="{8F13052A-DEDF-4BC1-9E99-80E20602B4AB}" dt="2024-04-15T06:26:59.385" v="18" actId="478"/>
          <ac:picMkLst>
            <pc:docMk/>
            <pc:sldMk cId="1758876035" sldId="257"/>
            <ac:picMk id="1028" creationId="{932D56B3-9FB2-6986-BB80-7D979F2BDA73}"/>
          </ac:picMkLst>
        </pc:picChg>
        <pc:cxnChg chg="add">
          <ac:chgData name="Matias Siad" userId="a1293ff7272f14b7" providerId="LiveId" clId="{8F13052A-DEDF-4BC1-9E99-80E20602B4AB}" dt="2024-04-15T06:30:23.123" v="29" actId="26606"/>
          <ac:cxnSpMkLst>
            <pc:docMk/>
            <pc:sldMk cId="1758876035" sldId="257"/>
            <ac:cxnSpMk id="9" creationId="{AA2EAA10-076F-46BD-8F0F-B9A2FB77A85C}"/>
          </ac:cxnSpMkLst>
        </pc:cxnChg>
        <pc:cxnChg chg="add">
          <ac:chgData name="Matias Siad" userId="a1293ff7272f14b7" providerId="LiveId" clId="{8F13052A-DEDF-4BC1-9E99-80E20602B4AB}" dt="2024-04-15T06:30:23.123" v="29" actId="26606"/>
          <ac:cxnSpMkLst>
            <pc:docMk/>
            <pc:sldMk cId="1758876035" sldId="257"/>
            <ac:cxnSpMk id="10" creationId="{D891E407-403B-4764-86C9-33A56D3BCAA3}"/>
          </ac:cxnSpMkLst>
        </pc:cxnChg>
        <pc:cxnChg chg="add del">
          <ac:chgData name="Matias Siad" userId="a1293ff7272f14b7" providerId="LiveId" clId="{8F13052A-DEDF-4BC1-9E99-80E20602B4AB}" dt="2024-04-15T06:29:47.553" v="27" actId="26606"/>
          <ac:cxnSpMkLst>
            <pc:docMk/>
            <pc:sldMk cId="1758876035" sldId="257"/>
            <ac:cxnSpMk id="13" creationId="{AA2EAA10-076F-46BD-8F0F-B9A2FB77A85C}"/>
          </ac:cxnSpMkLst>
        </pc:cxnChg>
        <pc:cxnChg chg="add del">
          <ac:chgData name="Matias Siad" userId="a1293ff7272f14b7" providerId="LiveId" clId="{8F13052A-DEDF-4BC1-9E99-80E20602B4AB}" dt="2024-04-15T06:29:47.553" v="27" actId="26606"/>
          <ac:cxnSpMkLst>
            <pc:docMk/>
            <pc:sldMk cId="1758876035" sldId="257"/>
            <ac:cxnSpMk id="15" creationId="{D891E407-403B-4764-86C9-33A56D3BCAA3}"/>
          </ac:cxnSpMkLst>
        </pc:cxnChg>
      </pc:sldChg>
      <pc:sldChg chg="addSp modSp new mod setBg addAnim">
        <pc:chgData name="Matias Siad" userId="a1293ff7272f14b7" providerId="LiveId" clId="{8F13052A-DEDF-4BC1-9E99-80E20602B4AB}" dt="2024-04-15T06:36:00.775" v="56" actId="255"/>
        <pc:sldMkLst>
          <pc:docMk/>
          <pc:sldMk cId="2944276717" sldId="258"/>
        </pc:sldMkLst>
        <pc:spChg chg="mod ord">
          <ac:chgData name="Matias Siad" userId="a1293ff7272f14b7" providerId="LiveId" clId="{8F13052A-DEDF-4BC1-9E99-80E20602B4AB}" dt="2024-04-15T06:36:00.775" v="56" actId="255"/>
          <ac:spMkLst>
            <pc:docMk/>
            <pc:sldMk cId="2944276717" sldId="258"/>
            <ac:spMk id="2" creationId="{A4328394-7FF8-C0E2-D8B8-967C6416FBAB}"/>
          </ac:spMkLst>
        </pc:spChg>
        <pc:spChg chg="add">
          <ac:chgData name="Matias Siad" userId="a1293ff7272f14b7" providerId="LiveId" clId="{8F13052A-DEDF-4BC1-9E99-80E20602B4AB}" dt="2024-04-15T06:35:49.619" v="54" actId="26606"/>
          <ac:spMkLst>
            <pc:docMk/>
            <pc:sldMk cId="2944276717" sldId="258"/>
            <ac:spMk id="9" creationId="{55666830-9A19-4E01-8505-D6C7F9AC5665}"/>
          </ac:spMkLst>
        </pc:spChg>
        <pc:spChg chg="add">
          <ac:chgData name="Matias Siad" userId="a1293ff7272f14b7" providerId="LiveId" clId="{8F13052A-DEDF-4BC1-9E99-80E20602B4AB}" dt="2024-04-15T06:35:49.619" v="54" actId="26606"/>
          <ac:spMkLst>
            <pc:docMk/>
            <pc:sldMk cId="2944276717" sldId="258"/>
            <ac:spMk id="11" creationId="{AE9FC877-7FB6-4D22-9988-35420644E202}"/>
          </ac:spMkLst>
        </pc:spChg>
        <pc:spChg chg="add">
          <ac:chgData name="Matias Siad" userId="a1293ff7272f14b7" providerId="LiveId" clId="{8F13052A-DEDF-4BC1-9E99-80E20602B4AB}" dt="2024-04-15T06:35:49.619" v="54" actId="26606"/>
          <ac:spMkLst>
            <pc:docMk/>
            <pc:sldMk cId="2944276717" sldId="258"/>
            <ac:spMk id="13" creationId="{E41809D1-F12E-46BB-B804-5F209D325E8B}"/>
          </ac:spMkLst>
        </pc:spChg>
        <pc:spChg chg="add">
          <ac:chgData name="Matias Siad" userId="a1293ff7272f14b7" providerId="LiveId" clId="{8F13052A-DEDF-4BC1-9E99-80E20602B4AB}" dt="2024-04-15T06:35:49.619" v="54" actId="26606"/>
          <ac:spMkLst>
            <pc:docMk/>
            <pc:sldMk cId="2944276717" sldId="258"/>
            <ac:spMk id="15" creationId="{AF2F604E-43BE-4DC3-B983-E071523364F8}"/>
          </ac:spMkLst>
        </pc:spChg>
        <pc:spChg chg="add">
          <ac:chgData name="Matias Siad" userId="a1293ff7272f14b7" providerId="LiveId" clId="{8F13052A-DEDF-4BC1-9E99-80E20602B4AB}" dt="2024-04-15T06:35:49.619" v="54" actId="26606"/>
          <ac:spMkLst>
            <pc:docMk/>
            <pc:sldMk cId="2944276717" sldId="258"/>
            <ac:spMk id="17" creationId="{08C9B587-E65E-4B52-B37C-ABEBB6E87928}"/>
          </ac:spMkLst>
        </pc:spChg>
        <pc:picChg chg="add mod">
          <ac:chgData name="Matias Siad" userId="a1293ff7272f14b7" providerId="LiveId" clId="{8F13052A-DEDF-4BC1-9E99-80E20602B4AB}" dt="2024-04-15T06:35:49.619" v="54" actId="26606"/>
          <ac:picMkLst>
            <pc:docMk/>
            <pc:sldMk cId="2944276717" sldId="258"/>
            <ac:picMk id="4" creationId="{2EA633EE-D09E-463F-BD13-C2E1AB8E8199}"/>
          </ac:picMkLst>
        </pc:picChg>
      </pc:sldChg>
      <pc:sldChg chg="addSp modSp new del mod">
        <pc:chgData name="Matias Siad" userId="a1293ff7272f14b7" providerId="LiveId" clId="{8F13052A-DEDF-4BC1-9E99-80E20602B4AB}" dt="2024-04-15T06:57:21.774" v="191" actId="2696"/>
        <pc:sldMkLst>
          <pc:docMk/>
          <pc:sldMk cId="4278695200" sldId="259"/>
        </pc:sldMkLst>
        <pc:spChg chg="add mod">
          <ac:chgData name="Matias Siad" userId="a1293ff7272f14b7" providerId="LiveId" clId="{8F13052A-DEDF-4BC1-9E99-80E20602B4AB}" dt="2024-04-15T06:39:16.279" v="65" actId="21"/>
          <ac:spMkLst>
            <pc:docMk/>
            <pc:sldMk cId="4278695200" sldId="259"/>
            <ac:spMk id="3" creationId="{C206E1FE-E0EE-C3E4-A205-94084B2BFA90}"/>
          </ac:spMkLst>
        </pc:spChg>
        <pc:spChg chg="add mod">
          <ac:chgData name="Matias Siad" userId="a1293ff7272f14b7" providerId="LiveId" clId="{8F13052A-DEDF-4BC1-9E99-80E20602B4AB}" dt="2024-04-15T06:39:10.082" v="64" actId="1076"/>
          <ac:spMkLst>
            <pc:docMk/>
            <pc:sldMk cId="4278695200" sldId="259"/>
            <ac:spMk id="5" creationId="{D8FCA9DD-6675-12FF-2189-AF354895CE1D}"/>
          </ac:spMkLst>
        </pc:spChg>
      </pc:sldChg>
      <pc:sldChg chg="new">
        <pc:chgData name="Matias Siad" userId="a1293ff7272f14b7" providerId="LiveId" clId="{8F13052A-DEDF-4BC1-9E99-80E20602B4AB}" dt="2024-04-15T06:39:33.268" v="66" actId="680"/>
        <pc:sldMkLst>
          <pc:docMk/>
          <pc:sldMk cId="2304830403" sldId="260"/>
        </pc:sldMkLst>
      </pc:sldChg>
      <pc:sldChg chg="addSp modSp add mod modClrScheme chgLayout">
        <pc:chgData name="Matias Siad" userId="a1293ff7272f14b7" providerId="LiveId" clId="{8F13052A-DEDF-4BC1-9E99-80E20602B4AB}" dt="2024-04-15T07:00:51.084" v="225" actId="1038"/>
        <pc:sldMkLst>
          <pc:docMk/>
          <pc:sldMk cId="3123217777" sldId="261"/>
        </pc:sldMkLst>
        <pc:spChg chg="add mod ord">
          <ac:chgData name="Matias Siad" userId="a1293ff7272f14b7" providerId="LiveId" clId="{8F13052A-DEDF-4BC1-9E99-80E20602B4AB}" dt="2024-04-15T06:55:13.240" v="142" actId="207"/>
          <ac:spMkLst>
            <pc:docMk/>
            <pc:sldMk cId="3123217777" sldId="261"/>
            <ac:spMk id="2" creationId="{16ED139E-90DC-DC3B-C98D-79EDD696C9AD}"/>
          </ac:spMkLst>
        </pc:spChg>
        <pc:spChg chg="mod">
          <ac:chgData name="Matias Siad" userId="a1293ff7272f14b7" providerId="LiveId" clId="{8F13052A-DEDF-4BC1-9E99-80E20602B4AB}" dt="2024-04-15T06:59:02.439" v="203" actId="20577"/>
          <ac:spMkLst>
            <pc:docMk/>
            <pc:sldMk cId="3123217777" sldId="261"/>
            <ac:spMk id="3" creationId="{C206E1FE-E0EE-C3E4-A205-94084B2BFA90}"/>
          </ac:spMkLst>
        </pc:spChg>
        <pc:spChg chg="add mod">
          <ac:chgData name="Matias Siad" userId="a1293ff7272f14b7" providerId="LiveId" clId="{8F13052A-DEDF-4BC1-9E99-80E20602B4AB}" dt="2024-04-15T07:00:51.084" v="225" actId="1038"/>
          <ac:spMkLst>
            <pc:docMk/>
            <pc:sldMk cId="3123217777" sldId="261"/>
            <ac:spMk id="4" creationId="{77E623F3-32CD-FF67-55E1-872E65A9B33B}"/>
          </ac:spMkLst>
        </pc:spChg>
        <pc:spChg chg="mod">
          <ac:chgData name="Matias Siad" userId="a1293ff7272f14b7" providerId="LiveId" clId="{8F13052A-DEDF-4BC1-9E99-80E20602B4AB}" dt="2024-04-15T06:59:38.186" v="208" actId="1036"/>
          <ac:spMkLst>
            <pc:docMk/>
            <pc:sldMk cId="3123217777" sldId="261"/>
            <ac:spMk id="5" creationId="{D8FCA9DD-6675-12FF-2189-AF354895CE1D}"/>
          </ac:spMkLst>
        </pc:spChg>
        <pc:spChg chg="add mod ord">
          <ac:chgData name="Matias Siad" userId="a1293ff7272f14b7" providerId="LiveId" clId="{8F13052A-DEDF-4BC1-9E99-80E20602B4AB}" dt="2024-04-15T06:46:51.320" v="111" actId="14100"/>
          <ac:spMkLst>
            <pc:docMk/>
            <pc:sldMk cId="3123217777" sldId="261"/>
            <ac:spMk id="6" creationId="{7D4EF3DD-CC0D-F207-ED3B-EF4D5BEEE1CE}"/>
          </ac:spMkLst>
        </pc:spChg>
        <pc:spChg chg="add mod ord">
          <ac:chgData name="Matias Siad" userId="a1293ff7272f14b7" providerId="LiveId" clId="{8F13052A-DEDF-4BC1-9E99-80E20602B4AB}" dt="2024-04-15T07:00:41.081" v="216" actId="1038"/>
          <ac:spMkLst>
            <pc:docMk/>
            <pc:sldMk cId="3123217777" sldId="261"/>
            <ac:spMk id="7" creationId="{BCE9FBB0-3D5F-6120-C904-EFE1CDD25E14}"/>
          </ac:spMkLst>
        </pc:spChg>
        <pc:spChg chg="add mod ord">
          <ac:chgData name="Matias Siad" userId="a1293ff7272f14b7" providerId="LiveId" clId="{8F13052A-DEDF-4BC1-9E99-80E20602B4AB}" dt="2024-04-15T06:52:39.008" v="137" actId="208"/>
          <ac:spMkLst>
            <pc:docMk/>
            <pc:sldMk cId="3123217777" sldId="261"/>
            <ac:spMk id="8" creationId="{1275CF26-9A7E-3E3E-4766-0C8854AD9A4E}"/>
          </ac:spMkLst>
        </pc:spChg>
        <pc:picChg chg="add mod ord">
          <ac:chgData name="Matias Siad" userId="a1293ff7272f14b7" providerId="LiveId" clId="{8F13052A-DEDF-4BC1-9E99-80E20602B4AB}" dt="2024-04-15T06:55:05.898" v="141" actId="14100"/>
          <ac:picMkLst>
            <pc:docMk/>
            <pc:sldMk cId="3123217777" sldId="261"/>
            <ac:picMk id="9" creationId="{2AB085F4-DE43-6565-A400-0896E0EBA7C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84E07-A44D-4275-9B65-94FAC05B3C08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9D5F6-06E0-4685-BB33-115226E9944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736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9D5F6-06E0-4685-BB33-115226E9944C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086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2D59-AA2E-D32B-F5BF-89A6016AF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479B3-230D-02CA-8076-196AED39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B2318-F9AC-BA2A-7FFE-796A7426C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B126-A77E-4FB0-8F32-B5DD33098D38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B9E2D-8E22-69C3-9B7F-85220575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43A95-42F8-B9A3-D85B-1A88949CD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1330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DA8-BD6A-2C93-322D-92C738A1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E3B06-62DF-01FC-13E7-7A42F6FB9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6F07A-483F-224D-6DA7-DB126EA51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B126-A77E-4FB0-8F32-B5DD33098D38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D8489-945D-08D2-5A59-892C83F6A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F9F75-F4BE-BC85-3553-93A559142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08066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45C1CA-2A2C-9C56-D204-AE822E4C3E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49AF4-7C01-B049-EA45-0B37A0988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6F001-F849-17D8-052D-B77D26604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B126-A77E-4FB0-8F32-B5DD33098D38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5921C-AEC2-5635-1065-0774319EC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67A20-4E3F-6BF1-6AAC-E741AC8E1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21323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9CD24-D4A3-81F1-8D84-23F6113CF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9F01F-86A0-5245-763C-524F87B84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88CD3-1059-F1C3-DA46-A5804F2F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B126-A77E-4FB0-8F32-B5DD33098D38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A94D1-6586-B467-DE0E-ABDAB4551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2882A-2BBF-E5F5-A6B4-29F16FCF9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6408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E6DA3-3F63-FA7A-BED9-099CCCA7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2DE6D-8FC4-1193-4347-0894E9ED5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A189F-8C0F-FBB6-018B-A48D973D7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B126-A77E-4FB0-8F32-B5DD33098D38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59FE8-293D-80CB-0AF5-30291F4C8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5DF62-FEE3-F2E1-A4F0-E2005D7C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7626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11F38-B92E-7005-5117-78235995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681B4-231B-724C-286D-ACFFF33A4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A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A8D62-6B4C-B9DF-EF3A-11E8D9454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A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5EDF0-14DB-15A9-43C2-3772D2465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B126-A77E-4FB0-8F32-B5DD33098D38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64099-E415-0F10-310D-D98051300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CA5FA-38A2-FFEF-B80D-0966AA98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0047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EF10-B224-30C6-51BA-C87A389B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013DB-7C3A-1330-6EB6-E4F95555C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1A797-6659-CF40-59A6-5B21B44BE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A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1ADEE-7ED1-C831-D9C1-80259C75E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FE1A68-9816-70D3-7A6B-DA8F2EDD32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A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6CD68-5A29-35CF-562E-115B53215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B126-A77E-4FB0-8F32-B5DD33098D38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760D39-FA6F-E631-DCD4-2E0884C2E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15436B-B792-23B9-AC9C-E4D6C0459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76935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EB117-58A3-E031-E1F9-F469FC7B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A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8A6B84-7398-99E5-ACFD-CE61FF914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B126-A77E-4FB0-8F32-B5DD33098D38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8B968-CEB0-41CE-D9A2-FDAC1260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1A023-23DC-725B-2A8C-845F3A1DA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55796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5E86D5-4230-384D-8279-B6CD6001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B126-A77E-4FB0-8F32-B5DD33098D38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1E297-BB45-A6A7-39D7-61AD0F64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DB36D-FA66-0053-4C58-763AD880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0560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1E38-3EFC-ED3E-E8F9-2E8C2320F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D9C09-E12A-22B0-2D1C-8DC011977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A5E4D-8100-7F32-C732-EB5C70527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E762C-721E-0031-CAF2-AEDB7D2C3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B126-A77E-4FB0-8F32-B5DD33098D38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95F32-5D7C-3E36-F728-CB43F2A8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47FBF-437A-6098-F067-79D28F5B5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3410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CD4A-F5CB-596C-795B-804D0334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A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F22BA3-B460-A4A8-C8D1-7E4256C294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FD4F9-01CB-53F4-A561-BA1F668A8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8CE07-4F5E-171A-0A96-5379FB2F1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B126-A77E-4FB0-8F32-B5DD33098D38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D2860-1F85-C8FD-5030-6F6A3E13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A74CA-3AAA-E4E6-61F2-31B83DF9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7889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113D51-DFC2-DF73-859C-65A437B7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B7D06-B333-AD5A-C96C-A24776E33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C0C8C-6CC4-BF2F-108B-FA29869F8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B0B126-A77E-4FB0-8F32-B5DD33098D38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6BD13-54B9-F834-5E39-A4C446922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3BA62-7CF0-95CB-28D9-2CE2EEEE8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6F1888-53F1-4E22-8E3F-12474D990641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7335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91974B3D-E85D-67BE-0291-381DA8346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" r="2215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FF88A-E190-BE87-1184-4116D163B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 Power of Influencers on Social Media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876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269D9-BA0F-62A2-FE64-7CDD07B9CF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995904"/>
            <a:ext cx="3515216" cy="3305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48047C-F3EC-737B-4587-A1030708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882" y="995904"/>
            <a:ext cx="8726118" cy="5544324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D7194C9-46D7-49C5-BE14-04733C6CD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070" y="337315"/>
            <a:ext cx="1190293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es-AR" sz="2500" b="1" u="sng" dirty="0"/>
              <a:t>Top 10 </a:t>
            </a:r>
            <a:r>
              <a:rPr lang="es-AR" altLang="es-AR" sz="2500" b="1" u="sng" dirty="0" err="1"/>
              <a:t>influencers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for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each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platform</a:t>
            </a:r>
            <a:r>
              <a:rPr lang="es-AR" altLang="es-AR" sz="2500" b="1" u="sng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E10BC-9822-B05C-669C-9762AA253FCC}"/>
              </a:ext>
            </a:extLst>
          </p:cNvPr>
          <p:cNvSpPr txBox="1"/>
          <p:nvPr/>
        </p:nvSpPr>
        <p:spPr>
          <a:xfrm>
            <a:off x="289070" y="5056528"/>
            <a:ext cx="2937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5F6368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Seaborn</a:t>
            </a:r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is a Python data visualization library based on matplotlib.</a:t>
            </a:r>
            <a:endParaRPr lang="es-A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9BF39C-1399-F195-DBD6-B51B67680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93" y="4445459"/>
            <a:ext cx="1590897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63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ED8E2E-7A0E-1145-C1D6-81A48AD8E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68" y="1458241"/>
            <a:ext cx="10012765" cy="5127753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E3DD6AC-9514-9E11-2ABB-8DBCB5E4C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0" y="373650"/>
            <a:ext cx="11991372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es-AR" sz="2500" b="1" u="sng" dirty="0" err="1"/>
              <a:t>Group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by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Category</a:t>
            </a:r>
            <a:r>
              <a:rPr lang="es-AR" altLang="es-AR" sz="2500" b="1" u="sng" dirty="0"/>
              <a:t> and Social Media </a:t>
            </a:r>
            <a:r>
              <a:rPr lang="es-AR" altLang="es-AR" sz="2500" b="1" u="sng" dirty="0" err="1"/>
              <a:t>Platform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calculate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Average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potential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reach</a:t>
            </a:r>
            <a:r>
              <a:rPr lang="es-AR" altLang="es-AR" sz="2500" b="1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0331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FF596-C2A2-2E1C-CD25-9B58BD20EB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882365" y="1177258"/>
            <a:ext cx="4348468" cy="5472398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B2C549-D271-CDC4-1EE6-F4882CD8F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0533"/>
            <a:ext cx="8564170" cy="4105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00ECCD-2407-BE31-BF53-D5072996DA87}"/>
              </a:ext>
            </a:extLst>
          </p:cNvPr>
          <p:cNvSpPr txBox="1"/>
          <p:nvPr/>
        </p:nvSpPr>
        <p:spPr>
          <a:xfrm>
            <a:off x="2942864" y="650955"/>
            <a:ext cx="609407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500" b="1" u="sng" dirty="0" err="1"/>
              <a:t>Distribution</a:t>
            </a:r>
            <a:r>
              <a:rPr lang="es-AR" sz="2500" b="1" u="sng" dirty="0"/>
              <a:t> </a:t>
            </a:r>
            <a:r>
              <a:rPr lang="es-AR" sz="2500" b="1" u="sng" dirty="0" err="1"/>
              <a:t>of</a:t>
            </a:r>
            <a:r>
              <a:rPr lang="es-AR" sz="2500" b="1" u="sng" dirty="0"/>
              <a:t> </a:t>
            </a:r>
            <a:r>
              <a:rPr lang="es-AR" sz="2500" b="1" u="sng" dirty="0" err="1"/>
              <a:t>each</a:t>
            </a:r>
            <a:r>
              <a:rPr lang="es-AR" sz="2500" b="1" u="sng" dirty="0"/>
              <a:t> </a:t>
            </a:r>
            <a:r>
              <a:rPr lang="es-AR" sz="2500" b="1" u="sng" dirty="0" err="1"/>
              <a:t>category</a:t>
            </a:r>
            <a:endParaRPr lang="es-AR" sz="2500" b="1" u="sng" dirty="0"/>
          </a:p>
        </p:txBody>
      </p:sp>
    </p:spTree>
    <p:extLst>
      <p:ext uri="{BB962C8B-B14F-4D97-AF65-F5344CB8AC3E}">
        <p14:creationId xmlns:p14="http://schemas.microsoft.com/office/powerpoint/2010/main" val="3209884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11F4A-8720-18CE-86D3-70BC9A252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954" y="1104673"/>
            <a:ext cx="9124876" cy="53699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9C03C486-EF25-6AEF-5031-90248F5D5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8889"/>
            <a:ext cx="12191999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es-AR" sz="2500" b="1" u="sng" dirty="0" err="1"/>
              <a:t>Distribution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of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Engagement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Rate</a:t>
            </a:r>
            <a:r>
              <a:rPr lang="es-AR" altLang="es-AR" sz="2500" b="1" u="sng" dirty="0"/>
              <a:t> </a:t>
            </a:r>
            <a:r>
              <a:rPr lang="es-AR" altLang="es-AR" sz="2500" b="1" u="sng" dirty="0" err="1"/>
              <a:t>Across</a:t>
            </a:r>
            <a:r>
              <a:rPr lang="es-AR" altLang="es-AR" sz="2500" b="1" u="sng" dirty="0"/>
              <a:t> Social Media </a:t>
            </a:r>
            <a:r>
              <a:rPr lang="es-AR" altLang="es-AR" sz="2500" b="1" u="sng" dirty="0" err="1"/>
              <a:t>Platforms</a:t>
            </a:r>
            <a:r>
              <a:rPr lang="es-AR" altLang="es-AR" sz="2500" b="1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5099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8E66266-50CF-C42A-02C8-9FABFA90D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49926E-0E68-84BE-17FC-9A0802076864}"/>
              </a:ext>
            </a:extLst>
          </p:cNvPr>
          <p:cNvSpPr txBox="1"/>
          <p:nvPr/>
        </p:nvSpPr>
        <p:spPr>
          <a:xfrm>
            <a:off x="3484880" y="2021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Map</a:t>
            </a:r>
            <a:r>
              <a:rPr lang="en-US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b</a:t>
            </a: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ased</a:t>
            </a:r>
            <a:r>
              <a:rPr lang="en-US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on</a:t>
            </a:r>
            <a:r>
              <a:rPr lang="en-US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followers</a:t>
            </a:r>
            <a:r>
              <a:rPr lang="en-US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count</a:t>
            </a:r>
            <a:r>
              <a:rPr lang="en-US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world</a:t>
            </a:r>
            <a:r>
              <a:rPr lang="en-US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map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733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4D4222BA-1946-BE92-DE1D-0684350CB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763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C47BDE-201A-7975-441B-3C7534707988}"/>
              </a:ext>
            </a:extLst>
          </p:cNvPr>
          <p:cNvSpPr txBox="1"/>
          <p:nvPr/>
        </p:nvSpPr>
        <p:spPr>
          <a:xfrm>
            <a:off x="2794000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Map</a:t>
            </a:r>
            <a:r>
              <a:rPr lang="en-US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based</a:t>
            </a:r>
            <a:r>
              <a:rPr lang="en-US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on</a:t>
            </a:r>
            <a:r>
              <a:rPr lang="en-US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Categories by social media platform with potential reach engagement rate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72263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6D20C1C-98A2-B3E2-ECC3-0ACCC254A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64BDD3-0E17-850E-DD47-9101445B242D}"/>
              </a:ext>
            </a:extLst>
          </p:cNvPr>
          <p:cNvSpPr txBox="1"/>
          <p:nvPr/>
        </p:nvSpPr>
        <p:spPr>
          <a:xfrm>
            <a:off x="4450080" y="180573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500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Potential</a:t>
            </a:r>
            <a:r>
              <a:rPr lang="es-AR" sz="25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s-AR" sz="2500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Reach</a:t>
            </a:r>
            <a:r>
              <a:rPr lang="es-AR" sz="25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s-AR" sz="2500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World</a:t>
            </a:r>
            <a:r>
              <a:rPr lang="es-AR" sz="25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s-AR" sz="2500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Map</a:t>
            </a:r>
            <a:endParaRPr lang="es-AR" sz="2500" dirty="0"/>
          </a:p>
        </p:txBody>
      </p:sp>
    </p:spTree>
    <p:extLst>
      <p:ext uri="{BB962C8B-B14F-4D97-AF65-F5344CB8AC3E}">
        <p14:creationId xmlns:p14="http://schemas.microsoft.com/office/powerpoint/2010/main" val="2003782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2B04709-89B1-56EA-50DF-EC643A5F4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2E463C-7660-DB29-A76E-F20A93339A73}"/>
              </a:ext>
            </a:extLst>
          </p:cNvPr>
          <p:cNvSpPr txBox="1"/>
          <p:nvPr/>
        </p:nvSpPr>
        <p:spPr>
          <a:xfrm>
            <a:off x="4368800" y="2021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dirty="0" err="1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E</a:t>
            </a:r>
            <a:r>
              <a:rPr lang="es-AR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ngagement</a:t>
            </a:r>
            <a:r>
              <a:rPr lang="es-AR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s-AR" b="1" dirty="0" err="1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R</a:t>
            </a:r>
            <a:r>
              <a:rPr lang="es-AR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ate</a:t>
            </a:r>
            <a:r>
              <a:rPr lang="es-A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s-AR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World</a:t>
            </a:r>
            <a:r>
              <a:rPr lang="es-A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s-AR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Map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98083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5BCC18-C117-B7BF-2DBD-530BE32A829B}"/>
              </a:ext>
            </a:extLst>
          </p:cNvPr>
          <p:cNvSpPr txBox="1"/>
          <p:nvPr/>
        </p:nvSpPr>
        <p:spPr>
          <a:xfrm>
            <a:off x="4128368" y="4522156"/>
            <a:ext cx="4937937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 &amp; A</a:t>
            </a:r>
          </a:p>
        </p:txBody>
      </p:sp>
      <p:sp>
        <p:nvSpPr>
          <p:cNvPr id="5137" name="Freeform: Shape 513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9" name="Freeform: Shape 513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hand holding a globe on a cellphone&#10;&#10;Description automatically generated">
            <a:extLst>
              <a:ext uri="{FF2B5EF4-FFF2-40B4-BE49-F238E27FC236}">
                <a16:creationId xmlns:a16="http://schemas.microsoft.com/office/drawing/2014/main" id="{42541FFF-96E0-E6CC-CBCD-AA7F1CD02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031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2" name="Picture 11" descr="A white and blue logo on a black background&#10;&#10;Description automatically generated">
            <a:extLst>
              <a:ext uri="{FF2B5EF4-FFF2-40B4-BE49-F238E27FC236}">
                <a16:creationId xmlns:a16="http://schemas.microsoft.com/office/drawing/2014/main" id="{AC6B3AB9-2C60-03D5-BC81-613CE7340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32" r="13160" b="-1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5141" name="Oval 5140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32" name="Picture 12" descr="Diseño PNG Y SVG De Logotipo De Icono De Youtube Para Camisetas">
            <a:extLst>
              <a:ext uri="{FF2B5EF4-FFF2-40B4-BE49-F238E27FC236}">
                <a16:creationId xmlns:a16="http://schemas.microsoft.com/office/drawing/2014/main" id="{682CDC63-F212-AEA2-383D-D1D3D0A22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3" name="Freeform: Shape 5142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Nuevo logotipo e icono de threads impresos en papel blanco ...">
            <a:extLst>
              <a:ext uri="{FF2B5EF4-FFF2-40B4-BE49-F238E27FC236}">
                <a16:creationId xmlns:a16="http://schemas.microsoft.com/office/drawing/2014/main" id="{47BE2C8A-BE58-3224-E083-C110E8014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24" r="22053" b="-1"/>
          <a:stretch/>
        </p:blipFill>
        <p:spPr bwMode="auto"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5" name="Freeform: Shape 5144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8" name="Picture 8" descr="Instagram Logo Png - Vectores y PSD gratuitos para descargar">
            <a:extLst>
              <a:ext uri="{FF2B5EF4-FFF2-40B4-BE49-F238E27FC236}">
                <a16:creationId xmlns:a16="http://schemas.microsoft.com/office/drawing/2014/main" id="{F310D9C7-5535-340B-7D7B-BBA81B3EA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0" r="841"/>
          <a:stretch/>
        </p:blipFill>
        <p:spPr bwMode="auto"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05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28394-7FF8-C0E2-D8B8-967C6416F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64" y="967470"/>
            <a:ext cx="4108560" cy="528567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Content:</a:t>
            </a:r>
            <a:br>
              <a:rPr lang="en-US" sz="4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300" b="1" kern="1200" dirty="0">
                <a:solidFill>
                  <a:schemeClr val="bg1"/>
                </a:solidFill>
              </a:rPr>
              <a:t>- </a:t>
            </a:r>
            <a:r>
              <a:rPr lang="en-US" sz="3300" dirty="0">
                <a:solidFill>
                  <a:srgbClr val="FFFFFF"/>
                </a:solidFill>
              </a:rPr>
              <a:t>Impact of Influencers</a:t>
            </a:r>
            <a:br>
              <a:rPr lang="en-US" sz="3300" dirty="0">
                <a:solidFill>
                  <a:srgbClr val="FFFFFF"/>
                </a:solidFill>
              </a:rPr>
            </a:br>
            <a:br>
              <a:rPr lang="en-US" sz="3300" b="1" dirty="0">
                <a:solidFill>
                  <a:schemeClr val="bg1"/>
                </a:solidFill>
              </a:rPr>
            </a:br>
            <a:r>
              <a:rPr lang="en-US" sz="3300" b="1" dirty="0">
                <a:solidFill>
                  <a:schemeClr val="bg1"/>
                </a:solidFill>
              </a:rPr>
              <a:t>- </a:t>
            </a:r>
            <a:r>
              <a:rPr lang="en-US" sz="3300" dirty="0">
                <a:solidFill>
                  <a:srgbClr val="FFFFFF"/>
                </a:solidFill>
              </a:rPr>
              <a:t>Reasons for Influencer Research</a:t>
            </a:r>
            <a:br>
              <a:rPr lang="en-US" sz="3300" dirty="0">
                <a:solidFill>
                  <a:srgbClr val="FFFFFF"/>
                </a:solidFill>
              </a:rPr>
            </a:b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>
                <a:solidFill>
                  <a:schemeClr val="bg1"/>
                </a:solidFill>
              </a:rPr>
              <a:t>- User Utilization and destination of Influencer Information</a:t>
            </a:r>
            <a:br>
              <a:rPr lang="en-US" sz="3300" dirty="0">
                <a:solidFill>
                  <a:schemeClr val="bg1"/>
                </a:solidFill>
              </a:rPr>
            </a:br>
            <a:br>
              <a:rPr lang="en-US" sz="3300" dirty="0">
                <a:solidFill>
                  <a:schemeClr val="bg1"/>
                </a:solidFill>
              </a:rPr>
            </a:br>
            <a:r>
              <a:rPr lang="en-US" sz="3300" dirty="0">
                <a:solidFill>
                  <a:schemeClr val="bg1"/>
                </a:solidFill>
              </a:rPr>
              <a:t>- Data analytics - Data Visualization</a:t>
            </a:r>
          </a:p>
        </p:txBody>
      </p:sp>
      <p:pic>
        <p:nvPicPr>
          <p:cNvPr id="25" name="Picture 24" descr="A black circle with a white and blue logo&#10;&#10;Description automatically generated">
            <a:extLst>
              <a:ext uri="{FF2B5EF4-FFF2-40B4-BE49-F238E27FC236}">
                <a16:creationId xmlns:a16="http://schemas.microsoft.com/office/drawing/2014/main" id="{86AD6ED2-4287-7E43-1FB3-CCA1762A7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667" y1="24444" x2="24000" y2="44889"/>
                        <a14:foregroundMark x1="24000" y1="44889" x2="30667" y2="72000"/>
                        <a14:foregroundMark x1="30667" y1="72000" x2="53778" y2="80444"/>
                        <a14:foregroundMark x1="53778" y1="80444" x2="72000" y2="58222"/>
                        <a14:foregroundMark x1="72000" y1="58222" x2="74667" y2="31556"/>
                        <a14:foregroundMark x1="74667" y1="31556" x2="56444" y2="15556"/>
                        <a14:foregroundMark x1="56444" y1="15556" x2="34222" y2="25778"/>
                        <a14:foregroundMark x1="34222" y1="25778" x2="32000" y2="27556"/>
                        <a14:foregroundMark x1="48889" y1="25778" x2="48000" y2="48000"/>
                        <a14:foregroundMark x1="48000" y1="48000" x2="25333" y2="61778"/>
                        <a14:foregroundMark x1="25333" y1="61778" x2="58667" y2="68889"/>
                        <a14:foregroundMark x1="58667" y1="68889" x2="64889" y2="47111"/>
                        <a14:foregroundMark x1="64889" y1="47111" x2="55556" y2="24000"/>
                        <a14:foregroundMark x1="55556" y1="24000" x2="50222" y2="24000"/>
                        <a14:foregroundMark x1="50667" y1="24444" x2="52889" y2="65778"/>
                        <a14:foregroundMark x1="52889" y1="65778" x2="52889" y2="6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4416816" y="507238"/>
            <a:ext cx="2822268" cy="2822268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pic>
        <p:nvPicPr>
          <p:cNvPr id="19" name="Picture 18" descr="A red play button&#10;&#10;Description automatically generated">
            <a:extLst>
              <a:ext uri="{FF2B5EF4-FFF2-40B4-BE49-F238E27FC236}">
                <a16:creationId xmlns:a16="http://schemas.microsoft.com/office/drawing/2014/main" id="{B0F73F25-7675-38E8-90A2-381CC7395F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801" y1="50249" x2="49801" y2="50249"/>
                        <a14:foregroundMark x1="45020" y1="39801" x2="45418" y2="42289"/>
                        <a14:foregroundMark x1="49801" y1="49751" x2="56175" y2="50746"/>
                        <a14:foregroundMark x1="48207" y1="42289" x2="48207" y2="42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02" r="8545" b="-2"/>
          <a:stretch/>
        </p:blipFill>
        <p:spPr>
          <a:xfrm>
            <a:off x="7466568" y="10"/>
            <a:ext cx="2564451" cy="2469732"/>
          </a:xfrm>
          <a:custGeom>
            <a:avLst/>
            <a:gdLst/>
            <a:ahLst/>
            <a:cxnLst/>
            <a:rect l="l" t="t" r="r" b="b"/>
            <a:pathLst>
              <a:path w="2564451" h="2469742">
                <a:moveTo>
                  <a:pt x="799668" y="0"/>
                </a:moveTo>
                <a:lnTo>
                  <a:pt x="1764783" y="0"/>
                </a:lnTo>
                <a:lnTo>
                  <a:pt x="1781325" y="6055"/>
                </a:lnTo>
                <a:cubicBezTo>
                  <a:pt x="2241535" y="200707"/>
                  <a:pt x="2564451" y="656401"/>
                  <a:pt x="2564451" y="1187517"/>
                </a:cubicBezTo>
                <a:cubicBezTo>
                  <a:pt x="2564451" y="1895670"/>
                  <a:pt x="1990379" y="2469742"/>
                  <a:pt x="1282225" y="2469742"/>
                </a:cubicBezTo>
                <a:cubicBezTo>
                  <a:pt x="574072" y="2469742"/>
                  <a:pt x="0" y="1895670"/>
                  <a:pt x="0" y="1187517"/>
                </a:cubicBezTo>
                <a:cubicBezTo>
                  <a:pt x="0" y="656401"/>
                  <a:pt x="322916" y="200707"/>
                  <a:pt x="783126" y="6055"/>
                </a:cubicBezTo>
                <a:close/>
              </a:path>
            </a:pathLst>
          </a:custGeom>
        </p:spPr>
      </p:pic>
      <p:pic>
        <p:nvPicPr>
          <p:cNvPr id="23" name="Picture 22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9497B3EF-B56B-B4A2-42DD-8195FC63C1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r="6028" b="-3"/>
          <a:stretch/>
        </p:blipFill>
        <p:spPr>
          <a:xfrm>
            <a:off x="9746115" y="1711922"/>
            <a:ext cx="2445887" cy="2822268"/>
          </a:xfrm>
          <a:custGeom>
            <a:avLst/>
            <a:gdLst/>
            <a:ahLst/>
            <a:cxnLst/>
            <a:rect l="l" t="t" r="r" b="b"/>
            <a:pathLst>
              <a:path w="2445887" h="2822268">
                <a:moveTo>
                  <a:pt x="1411134" y="0"/>
                </a:moveTo>
                <a:cubicBezTo>
                  <a:pt x="1800808" y="0"/>
                  <a:pt x="2153592" y="157947"/>
                  <a:pt x="2408957" y="413312"/>
                </a:cubicBezTo>
                <a:lnTo>
                  <a:pt x="2445887" y="453946"/>
                </a:lnTo>
                <a:lnTo>
                  <a:pt x="2445887" y="2368323"/>
                </a:lnTo>
                <a:lnTo>
                  <a:pt x="2408957" y="2408957"/>
                </a:lnTo>
                <a:cubicBezTo>
                  <a:pt x="2153592" y="2664322"/>
                  <a:pt x="1800808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 descr="A logo of a camera&#10;&#10;Description automatically generated">
            <a:extLst>
              <a:ext uri="{FF2B5EF4-FFF2-40B4-BE49-F238E27FC236}">
                <a16:creationId xmlns:a16="http://schemas.microsoft.com/office/drawing/2014/main" id="{6C08AE2A-0D62-D26D-651D-EC6E3C4371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9" b="95556" l="889" r="98667">
                        <a14:foregroundMark x1="43111" y1="33778" x2="43111" y2="33778"/>
                        <a14:foregroundMark x1="22222" y1="9333" x2="22222" y2="9333"/>
                        <a14:foregroundMark x1="29333" y1="7556" x2="82222" y2="10222"/>
                        <a14:foregroundMark x1="82222" y1="10222" x2="99111" y2="58222"/>
                        <a14:foregroundMark x1="99111" y1="58222" x2="94222" y2="81333"/>
                        <a14:foregroundMark x1="94222" y1="81333" x2="60889" y2="99556"/>
                        <a14:foregroundMark x1="60889" y1="99556" x2="20444" y2="96000"/>
                        <a14:foregroundMark x1="20444" y1="96000" x2="5778" y2="57333"/>
                        <a14:foregroundMark x1="5778" y1="57333" x2="4444" y2="32000"/>
                        <a14:foregroundMark x1="4444" y1="32000" x2="24444" y2="7111"/>
                        <a14:foregroundMark x1="24444" y1="7111" x2="28889" y2="6222"/>
                        <a14:foregroundMark x1="12444" y1="9778" x2="1778" y2="68000"/>
                        <a14:foregroundMark x1="1778" y1="68000" x2="11556" y2="95556"/>
                        <a14:foregroundMark x1="11556" y1="95556" x2="60000" y2="95556"/>
                        <a14:foregroundMark x1="60000" y1="95556" x2="88889" y2="70667"/>
                        <a14:foregroundMark x1="88889" y1="70667" x2="97778" y2="30222"/>
                        <a14:foregroundMark x1="97778" y1="30222" x2="87111" y2="7556"/>
                        <a14:foregroundMark x1="87111" y1="7556" x2="60000" y2="1778"/>
                        <a14:foregroundMark x1="60000" y1="1778" x2="20792" y2="5263"/>
                        <a14:foregroundMark x1="13288" y1="10081" x2="1778" y2="18222"/>
                        <a14:foregroundMark x1="1778" y1="18222" x2="1333" y2="19556"/>
                        <a14:foregroundMark x1="94222" y1="20000" x2="97513" y2="86222"/>
                        <a14:foregroundMark x1="88773" y1="92003" x2="26222" y2="95111"/>
                        <a14:foregroundMark x1="26222" y1="95111" x2="56889" y2="89333"/>
                        <a14:foregroundMark x1="56889" y1="89333" x2="69778" y2="89333"/>
                        <a14:foregroundMark x1="94222" y1="76444" x2="94222" y2="19556"/>
                        <a14:foregroundMark x1="94222" y1="19556" x2="70667" y2="4000"/>
                        <a14:foregroundMark x1="70667" y1="4000" x2="21736" y2="6427"/>
                        <a14:foregroundMark x1="21561" y1="6211" x2="40444" y2="3111"/>
                        <a14:foregroundMark x1="10667" y1="8000" x2="11492" y2="7865"/>
                        <a14:foregroundMark x1="40444" y1="3111" x2="70222" y2="4889"/>
                        <a14:foregroundMark x1="70222" y1="4889" x2="95556" y2="21778"/>
                        <a14:foregroundMark x1="95556" y1="21778" x2="97778" y2="81778"/>
                        <a14:foregroundMark x1="97778" y1="81778" x2="98990" y2="86222"/>
                        <a14:foregroundMark x1="17920" y1="1717" x2="45333" y2="6667"/>
                        <a14:foregroundMark x1="45333" y1="6667" x2="70667" y2="1333"/>
                        <a14:foregroundMark x1="25778" y1="56444" x2="60444" y2="80444"/>
                        <a14:foregroundMark x1="60444" y1="80444" x2="25778" y2="55111"/>
                        <a14:foregroundMark x1="20000" y1="66222" x2="47111" y2="74667"/>
                        <a14:foregroundMark x1="47111" y1="74667" x2="24444" y2="72889"/>
                        <a14:foregroundMark x1="24444" y1="72889" x2="19111" y2="68444"/>
                        <a14:foregroundMark x1="77333" y1="95556" x2="77333" y2="92889"/>
                        <a14:foregroundMark x1="52444" y1="84444" x2="52444" y2="84444"/>
                        <a14:foregroundMark x1="52444" y1="84000" x2="26667" y2="78667"/>
                        <a14:foregroundMark x1="26667" y1="78667" x2="13778" y2="42222"/>
                        <a14:foregroundMark x1="13778" y1="42222" x2="24889" y2="22222"/>
                        <a14:foregroundMark x1="24889" y1="22222" x2="60000" y2="17333"/>
                        <a14:foregroundMark x1="60000" y1="17333" x2="85778" y2="39556"/>
                        <a14:foregroundMark x1="85778" y1="39556" x2="77333" y2="74667"/>
                        <a14:foregroundMark x1="77333" y1="74667" x2="41333" y2="85778"/>
                        <a14:foregroundMark x1="37333" y1="43111" x2="66667" y2="41333"/>
                        <a14:foregroundMark x1="66667" y1="41333" x2="45333" y2="65778"/>
                        <a14:foregroundMark x1="45333" y1="65778" x2="36444" y2="44000"/>
                        <a14:foregroundMark x1="36444" y1="44000" x2="38222" y2="36889"/>
                        <a14:foregroundMark x1="41333" y1="37333" x2="64000" y2="49778"/>
                        <a14:foregroundMark x1="64000" y1="49778" x2="29778" y2="65778"/>
                        <a14:foregroundMark x1="29778" y1="65778" x2="46222" y2="36444"/>
                        <a14:foregroundMark x1="46222" y1="36444" x2="52000" y2="34222"/>
                        <a14:foregroundMark x1="22667" y1="24889" x2="22667" y2="24889"/>
                        <a14:foregroundMark x1="19556" y1="26222" x2="21333" y2="26222"/>
                        <a14:foregroundMark x1="20444" y1="29778" x2="20444" y2="29778"/>
                        <a14:foregroundMark x1="14222" y1="34222" x2="70222" y2="30222"/>
                        <a14:foregroundMark x1="70222" y1="30222" x2="91556" y2="54667"/>
                        <a14:foregroundMark x1="91556" y1="54667" x2="67556" y2="84889"/>
                        <a14:foregroundMark x1="67556" y1="84889" x2="31111" y2="84889"/>
                        <a14:foregroundMark x1="31111" y1="84889" x2="8444" y2="47556"/>
                        <a14:foregroundMark x1="8444" y1="47556" x2="16444" y2="31556"/>
                        <a14:foregroundMark x1="24000" y1="14667" x2="73333" y2="18222"/>
                        <a14:foregroundMark x1="73333" y1="18222" x2="92889" y2="43556"/>
                        <a14:foregroundMark x1="92889" y1="43556" x2="85778" y2="74222"/>
                        <a14:foregroundMark x1="85778" y1="74222" x2="60000" y2="85778"/>
                        <a14:foregroundMark x1="60000" y1="85778" x2="28444" y2="90667"/>
                        <a14:foregroundMark x1="28444" y1="90667" x2="9333" y2="72889"/>
                        <a14:foregroundMark x1="9333" y1="72889" x2="6222" y2="42222"/>
                        <a14:foregroundMark x1="6222" y1="42222" x2="23556" y2="13333"/>
                        <a14:foregroundMark x1="23556" y1="13333" x2="27556" y2="11111"/>
                        <a14:foregroundMark x1="65333" y1="37333" x2="48000" y2="61333"/>
                        <a14:foregroundMark x1="48000" y1="61333" x2="28889" y2="39556"/>
                        <a14:foregroundMark x1="28889" y1="39556" x2="65333" y2="54667"/>
                        <a14:foregroundMark x1="65333" y1="54667" x2="40000" y2="65333"/>
                        <a14:foregroundMark x1="40000" y1="65333" x2="37333" y2="62222"/>
                        <a14:foregroundMark x1="38667" y1="69333" x2="71556" y2="64000"/>
                        <a14:foregroundMark x1="71556" y1="64000" x2="40000" y2="52444"/>
                        <a14:foregroundMark x1="40000" y1="52444" x2="35111" y2="58667"/>
                        <a14:foregroundMark x1="17333" y1="56444" x2="10222" y2="80000"/>
                        <a14:foregroundMark x1="10222" y1="80000" x2="41778" y2="77778"/>
                        <a14:foregroundMark x1="41778" y1="77778" x2="24000" y2="53333"/>
                        <a14:foregroundMark x1="16000" y1="4444" x2="16000" y2="4444"/>
                        <a14:foregroundMark x1="15556" y1="4444" x2="15556" y2="4444"/>
                        <a14:foregroundMark x1="13778" y1="4000" x2="13778" y2="3111"/>
                        <a14:backgroundMark x1="12889" y1="889" x2="12889" y2="889"/>
                        <a14:backgroundMark x1="15111" y1="0" x2="15111" y2="0"/>
                        <a14:backgroundMark x1="96444" y1="90222" x2="96444" y2="90222"/>
                        <a14:backgroundMark x1="97778" y1="90667" x2="97778" y2="90667"/>
                        <a14:backgroundMark x1="96444" y1="92000" x2="96444" y2="92000"/>
                        <a14:backgroundMark x1="97333" y1="92000" x2="97333" y2="92000"/>
                        <a14:backgroundMark x1="98222" y1="88889" x2="98222" y2="92000"/>
                        <a14:backgroundMark x1="99111" y1="86222" x2="99111" y2="91556"/>
                        <a14:backgroundMark x1="13072" y1="1780" x2="8000" y2="3556"/>
                        <a14:backgroundMark x1="16889" y1="444" x2="13326" y2="1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79" b="2026"/>
          <a:stretch/>
        </p:blipFill>
        <p:spPr>
          <a:xfrm>
            <a:off x="6275781" y="3215582"/>
            <a:ext cx="3755236" cy="3642418"/>
          </a:xfrm>
          <a:custGeom>
            <a:avLst/>
            <a:gdLst/>
            <a:ahLst/>
            <a:cxnLst/>
            <a:rect l="l" t="t" r="r" b="b"/>
            <a:pathLst>
              <a:path w="3755236" h="3642418">
                <a:moveTo>
                  <a:pt x="1877618" y="0"/>
                </a:moveTo>
                <a:cubicBezTo>
                  <a:pt x="2914598" y="0"/>
                  <a:pt x="3755236" y="840638"/>
                  <a:pt x="3755236" y="1877618"/>
                </a:cubicBezTo>
                <a:cubicBezTo>
                  <a:pt x="3755236" y="2655353"/>
                  <a:pt x="3282377" y="3322646"/>
                  <a:pt x="2608472" y="3607684"/>
                </a:cubicBezTo>
                <a:lnTo>
                  <a:pt x="2513570" y="3642418"/>
                </a:lnTo>
                <a:lnTo>
                  <a:pt x="1241666" y="3642418"/>
                </a:lnTo>
                <a:lnTo>
                  <a:pt x="1146765" y="3607684"/>
                </a:lnTo>
                <a:cubicBezTo>
                  <a:pt x="472859" y="3322646"/>
                  <a:pt x="0" y="2655353"/>
                  <a:pt x="0" y="1877618"/>
                </a:cubicBezTo>
                <a:cubicBezTo>
                  <a:pt x="0" y="840638"/>
                  <a:pt x="840638" y="0"/>
                  <a:pt x="1877618" y="0"/>
                </a:cubicBezTo>
                <a:close/>
              </a:path>
            </a:pathLst>
          </a:custGeom>
        </p:spPr>
      </p:pic>
      <p:grpSp>
        <p:nvGrpSpPr>
          <p:cNvPr id="32" name="Graphic 190">
            <a:extLst>
              <a:ext uri="{FF2B5EF4-FFF2-40B4-BE49-F238E27FC236}">
                <a16:creationId xmlns:a16="http://schemas.microsoft.com/office/drawing/2014/main" id="{24B0F550-3D95-4E91-850F-90066642B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9427" y="3459526"/>
            <a:ext cx="1843161" cy="612484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15BC412-E4C6-4819-8B93-7561DB667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E1123E-105A-46DE-B7FC-D172B9411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6" name="Graphic 212">
            <a:extLst>
              <a:ext uri="{FF2B5EF4-FFF2-40B4-BE49-F238E27FC236}">
                <a16:creationId xmlns:a16="http://schemas.microsoft.com/office/drawing/2014/main" id="{94710CDC-1CF9-466E-A5F7-E59725747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2685" y="2829263"/>
            <a:ext cx="923321" cy="92332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8" name="Graphic 212">
            <a:extLst>
              <a:ext uri="{FF2B5EF4-FFF2-40B4-BE49-F238E27FC236}">
                <a16:creationId xmlns:a16="http://schemas.microsoft.com/office/drawing/2014/main" id="{A229B448-3192-4233-B2C9-F97312F0A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2685" y="2829263"/>
            <a:ext cx="923321" cy="92332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40" name="Graphic 4">
            <a:extLst>
              <a:ext uri="{FF2B5EF4-FFF2-40B4-BE49-F238E27FC236}">
                <a16:creationId xmlns:a16="http://schemas.microsoft.com/office/drawing/2014/main" id="{2B740E94-FA98-412C-AD0C-D4711A4C5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47112" y="4353009"/>
            <a:ext cx="1755979" cy="1756026"/>
            <a:chOff x="5734099" y="3067130"/>
            <a:chExt cx="724484" cy="724525"/>
          </a:xfrm>
          <a:solidFill>
            <a:schemeClr val="bg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BBC84E8-4938-403A-9EB8-4BC0E9B46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06713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4A3B3CE-D6D2-40D7-895E-316EB39B2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BD5A600-3580-40FC-A457-295F0CFC0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9F4336-B909-415A-BCE3-6A0F76B7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FE00877-3256-458E-9B3A-3F869A4F3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E2185C5-76B7-4CC1-A745-1D3034DD0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FDBC434-547F-4CC8-BA46-3D923A3B6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EDBE966-781E-4FD5-879A-DC30A9D3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126377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88EF18-F6A8-454C-A981-4F6B9C17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126375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2458A4-3F05-4AB4-AF90-E6B480516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331905E-1BB6-430D-93F3-A8738005D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9F6DD0-41A8-40E5-B43D-216E10FCA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72703C6-192A-4E20-A68A-51B852086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126377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BD0D36A-8DA6-4E23-BA33-636C46D8B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B0CB789-7F42-4F5E-A1BD-5448A912F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1855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3931530-8302-40C2-86F2-AB7C218B7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18552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6B73B7-1CC2-4BBD-83EA-A44D8EA13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D7D614-EF2E-4292-A9D8-1EFC792AE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C494E4-7170-4DA3-B449-1808D65EF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7AB0BA6-5C21-4E55-816A-9E176CE9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18552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7438FB5-A6AC-4458-ADB3-4E33DB293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22EA6E6-E697-4F48-83FE-F9343B45E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2447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3C57DCA-1B60-4DA8-98C7-8CB53E55E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2447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3E3D933-D3E4-4F08-A664-7B06D6DB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B9418AA-9F86-4842-B4CC-49EBA6BB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5E8B300-9471-4490-80AB-F7B2E7C42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D21A337-7CED-4EBE-B210-FBF29DB8C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24477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E577481-070B-4CAE-AD34-992EB8094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2491116-8AD8-46B4-8C53-22DCF9FF6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30392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3C0708D-E145-4B9A-939A-2FA2F1C49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BD4D3D9-05D7-49A5-84A1-17A1CF442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EC6EE98-9209-449E-A0F1-B2A6260E3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EE949D3-44D1-440A-ACBB-91F40C926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07ED523-344D-4E06-B565-859C9D50F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E03B495-0A53-429C-AEC5-311E04B68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04398FF-9AF7-43CF-810A-4BC23CA84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3631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8F1F240-FF39-464C-8197-9D5DFABBC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363172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1E723E5-864D-4EBB-89EA-0E4AF3216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BCB0F17-77D7-41C6-BC1C-A6AD4D33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B258D1D-6940-4340-9738-BC048CCCA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3124E64-1A58-4DF4-AC72-0ACBDA038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3631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CE7AB58-01AB-4656-81CF-A6A8392E0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66CA2ED-DE92-4ABA-B2D1-0232E7F1D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42232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0FC840A-9B3F-46DA-BC3A-596AC1BD4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4223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C380F78-C816-4655-97AC-D8A4BA286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6D8E1BB-7FEA-4658-8C87-ABBEAAA67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CA42073-90E7-490D-AAFA-99603A903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83CFF6E-1F8A-4146-9C0B-B45589240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4223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530D7DB-2632-43D3-A3C2-53BE2492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D217308-2829-434D-8543-E9892A02C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7FB765B-E219-467A-88AF-85C4A2A8F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046EEC-8D4A-49EB-A1C1-681A726F0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D18033A-F942-4871-BE81-EE9A3F205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8B29B-51AE-4A99-9228-650217218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499EA92-CAAC-42B7-B443-CB2FCBEB4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06713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1591ED4-E244-4FCB-B4ED-B2FD4ACB2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126374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B72FE3F-3655-4893-80BF-285CD0739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6ADF6AF-1741-4C8D-96A4-33F7903E6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8D2F5E2-A1E6-468B-A628-2D36E2C1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D975E45-086F-458B-AB7C-A0EFFE80B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276D1C8-4E1D-48B6-8881-6CDC8D000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126377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B5BC7C-2D39-4010-8E32-DF9DF201D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1855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A0686BE-D0C9-4636-9C17-FEE8FEC5E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DFE484B-8CFA-4824-8621-1FE446A3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B79443C-AF12-4943-ACD4-171FB422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38348E3-4F3D-4FA7-B029-C6B894FF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CA5CAC1-5213-4DCA-8371-75A55BC31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185527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05D5A1A-3E18-4266-8526-F8B57411D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2447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887493C-21D0-4ED2-8685-92B45D3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126D9D7-38B7-4EEA-85C2-4E98990B6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F21A9FB-8834-48F8-8D50-EF12901C5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F66BB07-AC73-40E1-9E4B-89DB40D27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2447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4FD23C3-292A-41CC-A381-D78BD15F0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2447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2ADCD5F-D271-4096-9F29-F41829A7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11C0FE5-30EE-45E9-A8FB-C595B6533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F3E45E5-D957-4A44-862C-F015D19B1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04638AF-9BD8-47CD-A905-0DE2CDBEF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2741B7D-D80B-45D2-AA14-2FAF9049D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627F620-C05F-4AD5-A7FE-7B3CB9152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3039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D8B6BB9-6F21-4660-8A7A-C716C7C53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3631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6989573-9BC0-4622-B9E3-B32B8257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9A9AC5-1B70-4AE9-B02E-7DF8FB84F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87449A6-72D9-4C14-9652-839AB1F39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106DF8-941B-443E-8D35-14580031E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94FA74D-875A-4D64-8516-D6472DF8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3631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8481730-7181-4C8C-B9C6-A115B266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4223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8C392FA-C134-4BFF-9F8C-51A4E7C0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E26F0F7-97F7-452D-A36A-AAC7B2A48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69B4080-EFEF-469E-A2CF-F09BF46E1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0594B20-967B-49FE-B5AA-055B9B4D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34CF273-6651-4A1F-A61D-3C4C3854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65D617A-DD6E-45D0-A857-1FA67A859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481479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D89D47D-A693-44DC-AC42-A1160FC0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48147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BA31854-BF75-4B5B-A53E-83969582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CCE3318-9293-4DC5-874D-BA3D9740A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8943C9A-6524-4391-BA91-577E93876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A5BCF91-A6C2-4D77-A46D-2CDDB2B9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48147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B0F6AB4-0997-4592-9B07-B68CE187B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E9376A0-F2E0-40BF-A7AF-7281D03D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54072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B70BEE1-4670-4B82-9F9A-FB429F39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540726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8BDF49E-A29D-43A3-ADC2-292F13A64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3640357-1323-426E-A930-AAAAEA4DB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6455028-161D-4127-84C7-6CD1A59FE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5C55F12-4E33-4861-BC5C-AFAAF7FB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540726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DD6BCB5-D63E-4BBF-B515-70C0C83ED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8278678-2A88-439F-9B8A-4E3E9393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59987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64112BE-9D58-4AD2-A692-79F942710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5998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9CF0441-58DE-4E28-8E5C-126D211F2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BAF3616-0977-4425-8BD9-B93402312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72139E9-93A3-4FDC-ABCD-72F0921B0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E1ABCDC-D281-4CD9-BA2E-DE7583235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5998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A120167-EDEF-476B-9620-EFAB20A89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E38E078-6B4E-4E7E-A2E1-2CDCA24C1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99" y="365912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874C169-1379-4BB9-B9D5-B5C5C192F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5" y="365912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BB2BAFF-571B-4F2D-AFCF-50B0527D8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6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8C1BC9C-490F-425D-9A82-1F4C4C57C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2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5635565-E926-497B-829C-C9A0816D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3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7E4C3011-7CDA-40C2-A63F-BBDB516A9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65912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7C32FB7-1501-4F32-8ED5-6EEC59A0B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0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47CC0E0-9DAE-41FA-BF39-E79CA918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2" y="371827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1F043F8-C1BF-4524-ADA5-A0E4626A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8" y="37182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270DE89-1451-45FA-AAD7-075903153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9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E42FDF2-4845-4CB0-AA21-8D86966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4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109337A-A85F-41A9-9C68-78D92FE3E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5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8DCBFAA-2E4E-43F2-AA2B-7EA9AABFA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7182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CCD4818-6768-4959-80E4-01320FBF8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2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25C745A-3D68-4FDD-8AC0-21087903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3" y="377752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D391178-5CDC-4778-954B-18736CDD4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9" y="377752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E8FF74A-6757-4C53-A6D1-36F53A32B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501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CC4532A-EE58-4836-BB09-3194649C6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7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127B9E-133A-4FD1-8B79-637A075A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901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28D38FE-90F1-494D-8F0E-D89754E0F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8" y="377752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1F56C68-072F-4641-BD31-AE2004B3A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5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F48276-EC6D-4EDF-889C-0563E3CB9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481479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EE0A97C-ACEF-4CFB-9FE8-274FDE2AF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8458C7-22DF-4601-8120-10512404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BECAF46-FC46-41BB-92D3-CFA21AA1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09FE3E6-49D5-4C5C-8C2E-E31E5F51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557A84F-10E2-4C72-A184-33B59DFE4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481476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0E0B479C-AA44-4EF3-9A6A-03559B517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5407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BF71F7D4-D7FF-49FE-B9D1-97BA696D0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540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A6BABC6-A1FA-484B-BAB8-1EC8EE2C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5407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D20E132-D22A-4DAE-BEE1-EB3492FC0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5407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A704EA7-289B-4288-998E-305267B5A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5407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9EAC234A-BE8D-43E4-BFE0-4C187A480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540732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BB83A3-F7A7-4017-AACE-5F8CCF94E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59988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913F101A-DB2B-4CC2-99D3-97A22E384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C6D55D4-D22B-4295-ACDE-0DBAE2E46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88C1128-2B70-419A-9034-DE6C9C02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BC10DB9-73CF-48BB-81A2-73F4678CA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5998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88125E58-430D-4811-BF81-370A029CA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5998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CD306F6-A0CA-4FD8-AF06-51B861443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6591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BEE954A-C095-4EA0-A660-158883C55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013A2A3-ADD2-412F-AAE5-7CD270769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096985A-C23C-411E-99A9-9A7CD103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09363059-F563-492E-8262-45E3D2FB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6591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1BF16AB-D65B-4E1C-B173-81C328FFD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7" y="3659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0B43630-5342-45D2-9B5C-CB51E55F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3" y="37182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D905CCB-CED8-4D6A-B990-655BE1A9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5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72304FB-F275-4403-A6C6-A700AEB91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40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AF715F42-4E51-429B-A679-D796E245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91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1D0433E-3F3B-4F4D-AD93-240E922B3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8" y="371826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D0C5440-E57C-453A-BA9E-04D690676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6" y="371827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B7E2CF9-B31E-4124-BBF7-2C6D4AC0A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0" y="3777555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F0938E3-CCFE-4C6B-A2E2-BD4242ACE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9" y="3777526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EDDB9A1-5385-42C9-A6A2-C7BEE985E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77748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0BD6B00B-9F3C-4EAA-9AA6-9CEDAF74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90" y="377744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53445DE-2B52-40A9-80AB-67044FD59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43" y="377746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CFA1A11A-4D6A-42C7-974F-ABA154193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427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C55D725-2988-31AF-C355-2E043E211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5" y="0"/>
            <a:ext cx="669925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B085F4-DE43-6565-A400-0896E0EB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039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75CF26-9A7E-3E3E-4766-0C8854AD9A4E}"/>
              </a:ext>
            </a:extLst>
          </p:cNvPr>
          <p:cNvSpPr/>
          <p:nvPr/>
        </p:nvSpPr>
        <p:spPr>
          <a:xfrm>
            <a:off x="8481441" y="1720837"/>
            <a:ext cx="2512695" cy="359182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E9FBB0-3D5F-6120-C904-EFE1CDD25E14}"/>
              </a:ext>
            </a:extLst>
          </p:cNvPr>
          <p:cNvSpPr/>
          <p:nvPr/>
        </p:nvSpPr>
        <p:spPr>
          <a:xfrm>
            <a:off x="4868226" y="1706239"/>
            <a:ext cx="2512695" cy="359182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4EF3DD-CC0D-F207-ED3B-EF4D5BEEE1CE}"/>
              </a:ext>
            </a:extLst>
          </p:cNvPr>
          <p:cNvSpPr/>
          <p:nvPr/>
        </p:nvSpPr>
        <p:spPr>
          <a:xfrm>
            <a:off x="1344168" y="1720838"/>
            <a:ext cx="2512695" cy="359182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06E1FE-E0EE-C3E4-A205-94084B2BFA90}"/>
              </a:ext>
            </a:extLst>
          </p:cNvPr>
          <p:cNvSpPr txBox="1"/>
          <p:nvPr/>
        </p:nvSpPr>
        <p:spPr>
          <a:xfrm>
            <a:off x="8582406" y="1490472"/>
            <a:ext cx="2338578" cy="312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r>
              <a:rPr lang="en-US" sz="3500" b="1" dirty="0">
                <a:solidFill>
                  <a:schemeClr val="bg1">
                    <a:lumMod val="75000"/>
                  </a:schemeClr>
                </a:solidFill>
              </a:rPr>
              <a:t>03</a:t>
            </a:r>
          </a:p>
          <a:p>
            <a:r>
              <a:rPr lang="en-US" b="1" dirty="0">
                <a:solidFill>
                  <a:schemeClr val="bg1"/>
                </a:solidFill>
              </a:rPr>
              <a:t>Business Collaborations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Influencers often collaborate with brands, leading to mutually beneficial partnerships that enhance brand visibility and credibility.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FCA9DD-6675-12FF-2189-AF354895CE1D}"/>
              </a:ext>
            </a:extLst>
          </p:cNvPr>
          <p:cNvSpPr txBox="1"/>
          <p:nvPr/>
        </p:nvSpPr>
        <p:spPr>
          <a:xfrm>
            <a:off x="1454277" y="1766559"/>
            <a:ext cx="2338578" cy="3031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solidFill>
                  <a:schemeClr val="bg1">
                    <a:lumMod val="75000"/>
                  </a:schemeClr>
                </a:solidFill>
              </a:rPr>
              <a:t>01</a:t>
            </a:r>
          </a:p>
          <a:p>
            <a:r>
              <a:rPr lang="en-US" b="1" dirty="0">
                <a:solidFill>
                  <a:schemeClr val="bg1"/>
                </a:solidFill>
              </a:rPr>
              <a:t>Consumer Behavior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Influencers have the ability to sway consumer behavior, driving purchase decisions and shaping trends through their endorsements and product recommendations.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D139E-90DC-DC3B-C98D-79EDD696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4" y="557784"/>
            <a:ext cx="5317999" cy="987552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Impact of Influencers</a:t>
            </a:r>
            <a:endParaRPr lang="es-AR" sz="3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623F3-32CD-FF67-55E1-872E65A9B33B}"/>
              </a:ext>
            </a:extLst>
          </p:cNvPr>
          <p:cNvSpPr txBox="1"/>
          <p:nvPr/>
        </p:nvSpPr>
        <p:spPr>
          <a:xfrm>
            <a:off x="4981575" y="1758755"/>
            <a:ext cx="233857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02</a:t>
            </a:r>
            <a:br>
              <a:rPr lang="en-US" sz="1800" b="1" dirty="0">
                <a:latin typeface="+mn-lt"/>
                <a:ea typeface="+mn-ea"/>
                <a:cs typeface="+mn-cs"/>
              </a:rPr>
            </a:br>
            <a:r>
              <a:rPr lang="en-US" sz="18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Social Causes</a:t>
            </a:r>
          </a:p>
          <a:p>
            <a:br>
              <a:rPr lang="en-US" sz="18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5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Many influencers leverage their platform to advocate for social causes, raising awareness and mobilizing support for important issues.</a:t>
            </a:r>
            <a:br>
              <a:rPr lang="en-US" sz="15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17" name="Picture 16" descr="A red play button&#10;&#10;Description automatically generated">
            <a:extLst>
              <a:ext uri="{FF2B5EF4-FFF2-40B4-BE49-F238E27FC236}">
                <a16:creationId xmlns:a16="http://schemas.microsoft.com/office/drawing/2014/main" id="{39EB5D9C-1830-A372-7DF2-A99D0505E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40" y="5638846"/>
            <a:ext cx="680233" cy="607675"/>
          </a:xfrm>
          <a:prstGeom prst="ellipse">
            <a:avLst/>
          </a:prstGeom>
          <a:ln w="63500" cap="rnd">
            <a:solidFill>
              <a:schemeClr val="bg2">
                <a:lumMod val="2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E8E3F9B-1139-216E-A8B6-3194ABC21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83" y="5602566"/>
            <a:ext cx="680233" cy="680233"/>
          </a:xfrm>
          <a:prstGeom prst="ellipse">
            <a:avLst/>
          </a:prstGeom>
          <a:ln w="63500" cap="rnd">
            <a:solidFill>
              <a:schemeClr val="bg2">
                <a:lumMod val="2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 descr="A logo of a camera&#10;&#10;Description automatically generated">
            <a:extLst>
              <a:ext uri="{FF2B5EF4-FFF2-40B4-BE49-F238E27FC236}">
                <a16:creationId xmlns:a16="http://schemas.microsoft.com/office/drawing/2014/main" id="{4785AE42-C2D1-8EDA-4B2D-2D981B58F4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88" y="5602566"/>
            <a:ext cx="680233" cy="6802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 descr="A black circle with a white and blue logo&#10;&#10;Description automatically generated">
            <a:extLst>
              <a:ext uri="{FF2B5EF4-FFF2-40B4-BE49-F238E27FC236}">
                <a16:creationId xmlns:a16="http://schemas.microsoft.com/office/drawing/2014/main" id="{C6EE89FE-43E2-5D61-D8E1-CAB1341DDC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024" y="5602566"/>
            <a:ext cx="680233" cy="6802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2321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1C0F8-B715-9B70-682E-BD63FA5BF5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1" b="424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F6912D-DB9F-2B7E-2FC2-2FD6A3ED004E}"/>
              </a:ext>
            </a:extLst>
          </p:cNvPr>
          <p:cNvSpPr txBox="1"/>
          <p:nvPr/>
        </p:nvSpPr>
        <p:spPr>
          <a:xfrm>
            <a:off x="838201" y="365125"/>
            <a:ext cx="5251316" cy="1627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Reasons for Influencer Research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1F38D5-C747-0685-3017-DB5BF264FBB1}"/>
              </a:ext>
            </a:extLst>
          </p:cNvPr>
          <p:cNvSpPr txBox="1"/>
          <p:nvPr/>
        </p:nvSpPr>
        <p:spPr>
          <a:xfrm>
            <a:off x="838200" y="2219785"/>
            <a:ext cx="4619621" cy="39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Relevance in Digital Marketing</a:t>
            </a:r>
            <a:endParaRPr lang="en-US" sz="20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Growth of Influencer Marketing</a:t>
            </a:r>
            <a:endParaRPr lang="en-US" sz="20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Diversity of Platforms</a:t>
            </a:r>
            <a:endParaRPr lang="en-US" sz="2000" dirty="0">
              <a:solidFill>
                <a:srgbClr val="FFFFFF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Available Data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327EAAB5-56DC-0244-8986-14E80802404D}"/>
              </a:ext>
            </a:extLst>
          </p:cNvPr>
          <p:cNvPicPr/>
          <p:nvPr/>
        </p:nvPicPr>
        <p:blipFill rotWithShape="1">
          <a:blip r:embed="rId5" cstate="print"/>
          <a:srcRect t="9139" r="2" b="2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4830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5C84E-1A57-1C67-1714-A27520CAC809}"/>
              </a:ext>
            </a:extLst>
          </p:cNvPr>
          <p:cNvSpPr txBox="1"/>
          <p:nvPr/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i="0" dirty="0"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User Utilization and destination of Influencer Information</a:t>
            </a:r>
          </a:p>
        </p:txBody>
      </p:sp>
      <p:pic>
        <p:nvPicPr>
          <p:cNvPr id="2" name="object 11">
            <a:extLst>
              <a:ext uri="{FF2B5EF4-FFF2-40B4-BE49-F238E27FC236}">
                <a16:creationId xmlns:a16="http://schemas.microsoft.com/office/drawing/2014/main" id="{695B7B93-005F-B7A0-179F-7D49DA20CBD1}"/>
              </a:ext>
            </a:extLst>
          </p:cNvPr>
          <p:cNvPicPr/>
          <p:nvPr/>
        </p:nvPicPr>
        <p:blipFill rotWithShape="1">
          <a:blip r:embed="rId2" cstate="print"/>
          <a:srcRect t="541" r="9" b="9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ECD2AE-2B66-CE8F-221F-936BA99BD892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i="0" u="sng">
                <a:effectLst/>
                <a:highlight>
                  <a:srgbClr val="FFFFFF"/>
                </a:highlight>
              </a:rPr>
              <a:t>User Utilization: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 i="0" u="sng">
              <a:effectLst/>
              <a:highlight>
                <a:srgbClr val="FFFFFF"/>
              </a:highlight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highlight>
                  <a:srgbClr val="FFFFFF"/>
                </a:highlight>
              </a:rPr>
              <a:t>Purchase Decision-Making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highlight>
                  <a:srgbClr val="FFFFFF"/>
                </a:highlight>
              </a:rPr>
              <a:t>Content Discovery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highlight>
                  <a:srgbClr val="FFFFFF"/>
                </a:highlight>
              </a:rPr>
              <a:t>Inspiration and Entertainment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highlight>
                <a:srgbClr val="FFFFFF"/>
              </a:highlight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u="sng">
                <a:highlight>
                  <a:srgbClr val="FFFFFF"/>
                </a:highlight>
              </a:rPr>
              <a:t>Destination of Information: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 i="0" u="sng">
              <a:effectLst/>
              <a:highlight>
                <a:srgbClr val="FFFFFF"/>
              </a:highlight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highlight>
                  <a:srgbClr val="FFFFFF"/>
                </a:highlight>
              </a:rPr>
              <a:t>Following Relevant Influencers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highlight>
                  <a:srgbClr val="FFFFFF"/>
                </a:highlight>
              </a:rPr>
              <a:t>Interaction and Feedback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highlight>
                  <a:srgbClr val="FFFFFF"/>
                </a:highlight>
              </a:rPr>
              <a:t>User-Generated Content Creation</a:t>
            </a:r>
          </a:p>
        </p:txBody>
      </p:sp>
    </p:spTree>
    <p:extLst>
      <p:ext uri="{BB962C8B-B14F-4D97-AF65-F5344CB8AC3E}">
        <p14:creationId xmlns:p14="http://schemas.microsoft.com/office/powerpoint/2010/main" val="2078421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B0B33-F01E-AE43-B249-E08049E6C598}"/>
              </a:ext>
            </a:extLst>
          </p:cNvPr>
          <p:cNvSpPr txBox="1"/>
          <p:nvPr/>
        </p:nvSpPr>
        <p:spPr>
          <a:xfrm>
            <a:off x="1113810" y="2810245"/>
            <a:ext cx="4361738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analytics - Data Visualization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0AE511-9253-849A-8CC9-62AF26B0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87" y="666728"/>
            <a:ext cx="5342810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37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EB1F1-FF16-A7E3-A926-4EF7F698D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18146"/>
          <a:stretch/>
        </p:blipFill>
        <p:spPr>
          <a:xfrm>
            <a:off x="707802" y="4054644"/>
            <a:ext cx="3857985" cy="2644860"/>
          </a:xfrm>
          <a:prstGeom prst="rect">
            <a:avLst/>
          </a:prstGeom>
        </p:spPr>
      </p:pic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029" y="623275"/>
            <a:ext cx="657079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E4915-4F1C-2B7E-F857-595751B5A66A}"/>
              </a:ext>
            </a:extLst>
          </p:cNvPr>
          <p:cNvSpPr txBox="1"/>
          <p:nvPr/>
        </p:nvSpPr>
        <p:spPr>
          <a:xfrm>
            <a:off x="5465659" y="1188637"/>
            <a:ext cx="5642312" cy="1597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atin typeface="+mj-lt"/>
                <a:ea typeface="+mj-ea"/>
                <a:cs typeface="+mj-cs"/>
              </a:rPr>
              <a:t>Chart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C68DA-F799-AEED-684E-B75D6879E1EF}"/>
              </a:ext>
            </a:extLst>
          </p:cNvPr>
          <p:cNvSpPr txBox="1"/>
          <p:nvPr/>
        </p:nvSpPr>
        <p:spPr>
          <a:xfrm>
            <a:off x="5465660" y="2998278"/>
            <a:ext cx="4505654" cy="2728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 this graph we can see the total number of followers that each social network has according to the top 100. Clearly Instagram is positioned as the leader.</a:t>
            </a:r>
          </a:p>
        </p:txBody>
      </p:sp>
      <p:pic>
        <p:nvPicPr>
          <p:cNvPr id="11" name="Picture 10" descr="A graph of followers">
            <a:extLst>
              <a:ext uri="{FF2B5EF4-FFF2-40B4-BE49-F238E27FC236}">
                <a16:creationId xmlns:a16="http://schemas.microsoft.com/office/drawing/2014/main" id="{03A0E8F6-01F1-9F36-9D51-D5C6232F3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2" y="577054"/>
            <a:ext cx="4763165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6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">
            <a:extLst>
              <a:ext uri="{FF2B5EF4-FFF2-40B4-BE49-F238E27FC236}">
                <a16:creationId xmlns:a16="http://schemas.microsoft.com/office/drawing/2014/main" id="{74896ED0-D19F-CDB8-E7C6-20DB4350C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3" y="1565667"/>
            <a:ext cx="11142608" cy="398348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2EBFB0-7C19-BA4C-373A-CC0A472ABC9B}"/>
              </a:ext>
            </a:extLst>
          </p:cNvPr>
          <p:cNvGrpSpPr/>
          <p:nvPr/>
        </p:nvGrpSpPr>
        <p:grpSpPr>
          <a:xfrm>
            <a:off x="3321933" y="5825957"/>
            <a:ext cx="5920178" cy="1032043"/>
            <a:chOff x="2162499" y="5829157"/>
            <a:chExt cx="9032224" cy="1542403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7" name="Picture 6" descr="A red play button&#10;&#10;Description automatically generated">
              <a:extLst>
                <a:ext uri="{FF2B5EF4-FFF2-40B4-BE49-F238E27FC236}">
                  <a16:creationId xmlns:a16="http://schemas.microsoft.com/office/drawing/2014/main" id="{EA6439EC-9ADF-604F-CD93-5C6F60844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654" y="6059656"/>
              <a:ext cx="1350414" cy="1081407"/>
            </a:xfrm>
            <a:prstGeom prst="rect">
              <a:avLst/>
            </a:prstGeom>
          </p:spPr>
        </p:pic>
        <p:pic>
          <p:nvPicPr>
            <p:cNvPr id="11" name="Picture 10" descr="A logo of a camera&#10;&#10;Description automatically generated">
              <a:extLst>
                <a:ext uri="{FF2B5EF4-FFF2-40B4-BE49-F238E27FC236}">
                  <a16:creationId xmlns:a16="http://schemas.microsoft.com/office/drawing/2014/main" id="{C3A008E6-3AB3-DC6C-E5EA-94B4292D5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7245" y="6067620"/>
              <a:ext cx="1081407" cy="1081407"/>
            </a:xfrm>
            <a:prstGeom prst="rect">
              <a:avLst/>
            </a:prstGeom>
          </p:spPr>
        </p:pic>
        <p:pic>
          <p:nvPicPr>
            <p:cNvPr id="9" name="Picture 8" descr="A white letter on a black background&#10;&#10;Description automatically generated">
              <a:extLst>
                <a:ext uri="{FF2B5EF4-FFF2-40B4-BE49-F238E27FC236}">
                  <a16:creationId xmlns:a16="http://schemas.microsoft.com/office/drawing/2014/main" id="{71E89C60-2474-F139-6765-63E3AB44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499" y="6059656"/>
              <a:ext cx="1089371" cy="1089371"/>
            </a:xfrm>
            <a:prstGeom prst="rect">
              <a:avLst/>
            </a:prstGeom>
          </p:spPr>
        </p:pic>
        <p:pic>
          <p:nvPicPr>
            <p:cNvPr id="13" name="Picture 12" descr="A black circle with a white and blue logo&#10;&#10;Description automatically generated">
              <a:extLst>
                <a:ext uri="{FF2B5EF4-FFF2-40B4-BE49-F238E27FC236}">
                  <a16:creationId xmlns:a16="http://schemas.microsoft.com/office/drawing/2014/main" id="{B5683B91-8797-78F6-B72E-40E592ED3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2320" y="5829157"/>
              <a:ext cx="1542403" cy="154240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C9F8A32-AA42-D594-BEA8-5B7BBBC22E6F}"/>
              </a:ext>
            </a:extLst>
          </p:cNvPr>
          <p:cNvSpPr txBox="1"/>
          <p:nvPr/>
        </p:nvSpPr>
        <p:spPr>
          <a:xfrm>
            <a:off x="495964" y="312516"/>
            <a:ext cx="107809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500" b="1" u="sng" dirty="0" err="1"/>
              <a:t>Followers</a:t>
            </a:r>
            <a:r>
              <a:rPr lang="es-AR" sz="2500" b="1" u="sng" dirty="0"/>
              <a:t> </a:t>
            </a:r>
            <a:r>
              <a:rPr lang="es-AR" sz="2500" b="1" u="sng" dirty="0" err="1"/>
              <a:t>by</a:t>
            </a:r>
            <a:r>
              <a:rPr lang="es-AR" sz="2500" b="1" u="sng" dirty="0"/>
              <a:t> Social Media </a:t>
            </a:r>
            <a:r>
              <a:rPr lang="es-AR" sz="2500" b="1" u="sng" dirty="0" err="1"/>
              <a:t>Platform</a:t>
            </a:r>
            <a:endParaRPr lang="es-AR" sz="2500" b="1" u="sng" dirty="0"/>
          </a:p>
        </p:txBody>
      </p:sp>
    </p:spTree>
    <p:extLst>
      <p:ext uri="{BB962C8B-B14F-4D97-AF65-F5344CB8AC3E}">
        <p14:creationId xmlns:p14="http://schemas.microsoft.com/office/powerpoint/2010/main" val="854922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text&#10;&#10;Description automatically generated">
            <a:extLst>
              <a:ext uri="{FF2B5EF4-FFF2-40B4-BE49-F238E27FC236}">
                <a16:creationId xmlns:a16="http://schemas.microsoft.com/office/drawing/2014/main" id="{5C286976-C3E3-D55C-07B9-10DDC4572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60" y="153307"/>
            <a:ext cx="11820650" cy="421035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009A4D7-4656-CA57-4BCE-71E047F99DF3}"/>
              </a:ext>
            </a:extLst>
          </p:cNvPr>
          <p:cNvGrpSpPr/>
          <p:nvPr/>
        </p:nvGrpSpPr>
        <p:grpSpPr>
          <a:xfrm>
            <a:off x="1737746" y="5314408"/>
            <a:ext cx="9032224" cy="1542403"/>
            <a:chOff x="2162499" y="5829157"/>
            <a:chExt cx="9032224" cy="1542403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5" name="Picture 4" descr="A red play button&#10;&#10;Description automatically generated">
              <a:extLst>
                <a:ext uri="{FF2B5EF4-FFF2-40B4-BE49-F238E27FC236}">
                  <a16:creationId xmlns:a16="http://schemas.microsoft.com/office/drawing/2014/main" id="{5E9737C0-8972-0CC0-78A6-F48A2ED06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654" y="6059656"/>
              <a:ext cx="1350414" cy="1081407"/>
            </a:xfrm>
            <a:prstGeom prst="rect">
              <a:avLst/>
            </a:prstGeom>
          </p:spPr>
        </p:pic>
        <p:pic>
          <p:nvPicPr>
            <p:cNvPr id="6" name="Picture 5" descr="A logo of a camera&#10;&#10;Description automatically generated">
              <a:extLst>
                <a:ext uri="{FF2B5EF4-FFF2-40B4-BE49-F238E27FC236}">
                  <a16:creationId xmlns:a16="http://schemas.microsoft.com/office/drawing/2014/main" id="{8B9F1A97-415B-A536-575E-36680CAF5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7245" y="6067620"/>
              <a:ext cx="1081407" cy="1081407"/>
            </a:xfrm>
            <a:prstGeom prst="rect">
              <a:avLst/>
            </a:prstGeom>
          </p:spPr>
        </p:pic>
        <p:pic>
          <p:nvPicPr>
            <p:cNvPr id="7" name="Picture 6" descr="A white letter on a black background&#10;&#10;Description automatically generated">
              <a:extLst>
                <a:ext uri="{FF2B5EF4-FFF2-40B4-BE49-F238E27FC236}">
                  <a16:creationId xmlns:a16="http://schemas.microsoft.com/office/drawing/2014/main" id="{321B557F-7042-EC62-C5F2-7F95DE7F5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499" y="6059656"/>
              <a:ext cx="1089371" cy="1089371"/>
            </a:xfrm>
            <a:prstGeom prst="rect">
              <a:avLst/>
            </a:prstGeom>
          </p:spPr>
        </p:pic>
        <p:pic>
          <p:nvPicPr>
            <p:cNvPr id="8" name="Picture 7" descr="A black circle with a white and blue logo&#10;&#10;Description automatically generated">
              <a:extLst>
                <a:ext uri="{FF2B5EF4-FFF2-40B4-BE49-F238E27FC236}">
                  <a16:creationId xmlns:a16="http://schemas.microsoft.com/office/drawing/2014/main" id="{8599FB57-4AE8-0D59-42E4-AE0CF19E7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2320" y="5829157"/>
              <a:ext cx="1542403" cy="1542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5445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278</Words>
  <Application>Microsoft Office PowerPoint</Application>
  <PresentationFormat>Widescreen</PresentationFormat>
  <Paragraphs>49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-apple-system</vt:lpstr>
      <vt:lpstr>Aptos</vt:lpstr>
      <vt:lpstr>Aptos Display</vt:lpstr>
      <vt:lpstr>Arial</vt:lpstr>
      <vt:lpstr>Arial</vt:lpstr>
      <vt:lpstr>Calibri</vt:lpstr>
      <vt:lpstr>Office Theme</vt:lpstr>
      <vt:lpstr>The Power of Influencers on Social Media</vt:lpstr>
      <vt:lpstr>Content:  - Impact of Influencers  - Reasons for Influencer Research  - User Utilization and destination of Influencer Information  - Data analytics - Data Visualization</vt:lpstr>
      <vt:lpstr>Impact of Influencers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Matias Siad</dc:creator>
  <cp:lastModifiedBy>Matias Siad</cp:lastModifiedBy>
  <cp:revision>12</cp:revision>
  <dcterms:created xsi:type="dcterms:W3CDTF">2024-04-15T05:45:25Z</dcterms:created>
  <dcterms:modified xsi:type="dcterms:W3CDTF">2024-04-17T10:22:45Z</dcterms:modified>
</cp:coreProperties>
</file>